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"/>
  </p:notesMasterIdLst>
  <p:sldIdLst>
    <p:sldId id="256" r:id="rId5"/>
  </p:sldIdLst>
  <p:sldSz cx="9720263" cy="17640300"/>
  <p:notesSz cx="9926638" cy="14355763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56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FF"/>
    <a:srgbClr val="00CC99"/>
    <a:srgbClr val="E6E6E6"/>
    <a:srgbClr val="70AD47"/>
    <a:srgbClr val="A86ED4"/>
    <a:srgbClr val="144856"/>
    <a:srgbClr val="175A68"/>
    <a:srgbClr val="FE5E00"/>
    <a:srgbClr val="F8B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7A9CAF-0B35-2196-91A1-B2707EFD5367}" v="41" dt="2024-06-17T07:00:08.2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6346" autoAdjust="0"/>
  </p:normalViewPr>
  <p:slideViewPr>
    <p:cSldViewPr snapToGrid="0">
      <p:cViewPr>
        <p:scale>
          <a:sx n="89" d="100"/>
          <a:sy n="89" d="100"/>
        </p:scale>
        <p:origin x="28" y="-1324"/>
      </p:cViewPr>
      <p:guideLst>
        <p:guide orient="horz" pos="5556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vette Brittle" userId="S::y.brittle@corerockwood.academy::b3cc69d9-3a93-4fdb-aaa5-46aa755e7fa0" providerId="AD" clId="Web-{187A9CAF-0B35-2196-91A1-B2707EFD5367}"/>
    <pc:docChg chg="modSld">
      <pc:chgData name="Yvette Brittle" userId="S::y.brittle@corerockwood.academy::b3cc69d9-3a93-4fdb-aaa5-46aa755e7fa0" providerId="AD" clId="Web-{187A9CAF-0B35-2196-91A1-B2707EFD5367}" dt="2024-06-17T07:00:08.259" v="40"/>
      <pc:docMkLst>
        <pc:docMk/>
      </pc:docMkLst>
      <pc:sldChg chg="addSp delSp">
        <pc:chgData name="Yvette Brittle" userId="S::y.brittle@corerockwood.academy::b3cc69d9-3a93-4fdb-aaa5-46aa755e7fa0" providerId="AD" clId="Web-{187A9CAF-0B35-2196-91A1-B2707EFD5367}" dt="2024-06-17T07:00:08.259" v="40"/>
        <pc:sldMkLst>
          <pc:docMk/>
          <pc:sldMk cId="1074321042" sldId="256"/>
        </pc:sldMkLst>
        <pc:spChg chg="add del">
          <ac:chgData name="Yvette Brittle" userId="S::y.brittle@corerockwood.academy::b3cc69d9-3a93-4fdb-aaa5-46aa755e7fa0" providerId="AD" clId="Web-{187A9CAF-0B35-2196-91A1-B2707EFD5367}" dt="2024-06-17T06:59:36.632" v="11"/>
          <ac:spMkLst>
            <pc:docMk/>
            <pc:sldMk cId="1074321042" sldId="256"/>
            <ac:spMk id="4" creationId="{5577E6DF-4EA3-D14D-8E13-28AB8D609DDE}"/>
          </ac:spMkLst>
        </pc:spChg>
        <pc:cxnChg chg="add del">
          <ac:chgData name="Yvette Brittle" userId="S::y.brittle@corerockwood.academy::b3cc69d9-3a93-4fdb-aaa5-46aa755e7fa0" providerId="AD" clId="Web-{187A9CAF-0B35-2196-91A1-B2707EFD5367}" dt="2024-06-17T06:59:47.852" v="23"/>
          <ac:cxnSpMkLst>
            <pc:docMk/>
            <pc:sldMk cId="1074321042" sldId="256"/>
            <ac:cxnSpMk id="137" creationId="{D502F60A-0096-6CBA-5F55-FC5632C150D1}"/>
          </ac:cxnSpMkLst>
        </pc:cxnChg>
        <pc:cxnChg chg="add del">
          <ac:chgData name="Yvette Brittle" userId="S::y.brittle@corerockwood.academy::b3cc69d9-3a93-4fdb-aaa5-46aa755e7fa0" providerId="AD" clId="Web-{187A9CAF-0B35-2196-91A1-B2707EFD5367}" dt="2024-06-17T06:59:57.227" v="28"/>
          <ac:cxnSpMkLst>
            <pc:docMk/>
            <pc:sldMk cId="1074321042" sldId="256"/>
            <ac:cxnSpMk id="144" creationId="{90E54E76-FA42-5CED-8D14-8735AB36ECC3}"/>
          </ac:cxnSpMkLst>
        </pc:cxnChg>
        <pc:cxnChg chg="add del">
          <ac:chgData name="Yvette Brittle" userId="S::y.brittle@corerockwood.academy::b3cc69d9-3a93-4fdb-aaa5-46aa755e7fa0" providerId="AD" clId="Web-{187A9CAF-0B35-2196-91A1-B2707EFD5367}" dt="2024-06-17T06:59:45.383" v="22"/>
          <ac:cxnSpMkLst>
            <pc:docMk/>
            <pc:sldMk cId="1074321042" sldId="256"/>
            <ac:cxnSpMk id="149" creationId="{C71A91ED-D13C-C6CC-EDBF-6AA21C77EF63}"/>
          </ac:cxnSpMkLst>
        </pc:cxnChg>
        <pc:cxnChg chg="add del">
          <ac:chgData name="Yvette Brittle" userId="S::y.brittle@corerockwood.academy::b3cc69d9-3a93-4fdb-aaa5-46aa755e7fa0" providerId="AD" clId="Web-{187A9CAF-0B35-2196-91A1-B2707EFD5367}" dt="2024-06-17T06:59:50.117" v="24"/>
          <ac:cxnSpMkLst>
            <pc:docMk/>
            <pc:sldMk cId="1074321042" sldId="256"/>
            <ac:cxnSpMk id="151" creationId="{A53E2CF5-C51E-1BD1-F4BC-E57ECD1B057B}"/>
          </ac:cxnSpMkLst>
        </pc:cxnChg>
        <pc:cxnChg chg="add del">
          <ac:chgData name="Yvette Brittle" userId="S::y.brittle@corerockwood.academy::b3cc69d9-3a93-4fdb-aaa5-46aa755e7fa0" providerId="AD" clId="Web-{187A9CAF-0B35-2196-91A1-B2707EFD5367}" dt="2024-06-17T07:00:02.087" v="30"/>
          <ac:cxnSpMkLst>
            <pc:docMk/>
            <pc:sldMk cId="1074321042" sldId="256"/>
            <ac:cxnSpMk id="152" creationId="{EF924E01-D34D-5FB1-99DA-D086CA37CD51}"/>
          </ac:cxnSpMkLst>
        </pc:cxnChg>
        <pc:cxnChg chg="add del">
          <ac:chgData name="Yvette Brittle" userId="S::y.brittle@corerockwood.academy::b3cc69d9-3a93-4fdb-aaa5-46aa755e7fa0" providerId="AD" clId="Web-{187A9CAF-0B35-2196-91A1-B2707EFD5367}" dt="2024-06-17T06:59:59.634" v="29"/>
          <ac:cxnSpMkLst>
            <pc:docMk/>
            <pc:sldMk cId="1074321042" sldId="256"/>
            <ac:cxnSpMk id="153" creationId="{B22F2E6F-00F8-E9CB-62C7-F39E114A017D}"/>
          </ac:cxnSpMkLst>
        </pc:cxnChg>
        <pc:cxnChg chg="add del">
          <ac:chgData name="Yvette Brittle" userId="S::y.brittle@corerockwood.academy::b3cc69d9-3a93-4fdb-aaa5-46aa755e7fa0" providerId="AD" clId="Web-{187A9CAF-0B35-2196-91A1-B2707EFD5367}" dt="2024-06-17T07:00:03.837" v="31"/>
          <ac:cxnSpMkLst>
            <pc:docMk/>
            <pc:sldMk cId="1074321042" sldId="256"/>
            <ac:cxnSpMk id="254" creationId="{43854050-DFA9-7C43-ADFF-C58DD8789F26}"/>
          </ac:cxnSpMkLst>
        </pc:cxnChg>
        <pc:cxnChg chg="del">
          <ac:chgData name="Yvette Brittle" userId="S::y.brittle@corerockwood.academy::b3cc69d9-3a93-4fdb-aaa5-46aa755e7fa0" providerId="AD" clId="Web-{187A9CAF-0B35-2196-91A1-B2707EFD5367}" dt="2024-06-17T07:00:08.259" v="40"/>
          <ac:cxnSpMkLst>
            <pc:docMk/>
            <pc:sldMk cId="1074321042" sldId="256"/>
            <ac:cxnSpMk id="259" creationId="{A036CF56-FD65-AC46-8535-F4DEAA002A2E}"/>
          </ac:cxnSpMkLst>
        </pc:cxnChg>
        <pc:cxnChg chg="add del">
          <ac:chgData name="Yvette Brittle" userId="S::y.brittle@corerockwood.academy::b3cc69d9-3a93-4fdb-aaa5-46aa755e7fa0" providerId="AD" clId="Web-{187A9CAF-0B35-2196-91A1-B2707EFD5367}" dt="2024-06-17T06:59:52.274" v="25"/>
          <ac:cxnSpMkLst>
            <pc:docMk/>
            <pc:sldMk cId="1074321042" sldId="256"/>
            <ac:cxnSpMk id="267" creationId="{961FDAD1-5049-0440-B861-F50CEA6B536C}"/>
          </ac:cxnSpMkLst>
        </pc:cxnChg>
        <pc:cxnChg chg="del">
          <ac:chgData name="Yvette Brittle" userId="S::y.brittle@corerockwood.academy::b3cc69d9-3a93-4fdb-aaa5-46aa755e7fa0" providerId="AD" clId="Web-{187A9CAF-0B35-2196-91A1-B2707EFD5367}" dt="2024-06-17T07:00:08.259" v="33"/>
          <ac:cxnSpMkLst>
            <pc:docMk/>
            <pc:sldMk cId="1074321042" sldId="256"/>
            <ac:cxnSpMk id="298" creationId="{A036CF56-FD65-AC46-8535-F4DEAA002A2E}"/>
          </ac:cxnSpMkLst>
        </pc:cxnChg>
        <pc:cxnChg chg="del">
          <ac:chgData name="Yvette Brittle" userId="S::y.brittle@corerockwood.academy::b3cc69d9-3a93-4fdb-aaa5-46aa755e7fa0" providerId="AD" clId="Web-{187A9CAF-0B35-2196-91A1-B2707EFD5367}" dt="2024-06-17T07:00:08.259" v="32"/>
          <ac:cxnSpMkLst>
            <pc:docMk/>
            <pc:sldMk cId="1074321042" sldId="256"/>
            <ac:cxnSpMk id="306" creationId="{A036CF56-FD65-AC46-8535-F4DEAA002A2E}"/>
          </ac:cxnSpMkLst>
        </pc:cxnChg>
        <pc:cxnChg chg="del">
          <ac:chgData name="Yvette Brittle" userId="S::y.brittle@corerockwood.academy::b3cc69d9-3a93-4fdb-aaa5-46aa755e7fa0" providerId="AD" clId="Web-{187A9CAF-0B35-2196-91A1-B2707EFD5367}" dt="2024-06-17T07:00:08.259" v="39"/>
          <ac:cxnSpMkLst>
            <pc:docMk/>
            <pc:sldMk cId="1074321042" sldId="256"/>
            <ac:cxnSpMk id="311" creationId="{FDEE5941-DCAC-F946-9E0D-D0D96D387CC8}"/>
          </ac:cxnSpMkLst>
        </pc:cxnChg>
        <pc:cxnChg chg="del">
          <ac:chgData name="Yvette Brittle" userId="S::y.brittle@corerockwood.academy::b3cc69d9-3a93-4fdb-aaa5-46aa755e7fa0" providerId="AD" clId="Web-{187A9CAF-0B35-2196-91A1-B2707EFD5367}" dt="2024-06-17T07:00:08.259" v="38"/>
          <ac:cxnSpMkLst>
            <pc:docMk/>
            <pc:sldMk cId="1074321042" sldId="256"/>
            <ac:cxnSpMk id="339" creationId="{CA091A1F-D9EF-0744-99FC-2C3CE45A8258}"/>
          </ac:cxnSpMkLst>
        </pc:cxnChg>
        <pc:cxnChg chg="del">
          <ac:chgData name="Yvette Brittle" userId="S::y.brittle@corerockwood.academy::b3cc69d9-3a93-4fdb-aaa5-46aa755e7fa0" providerId="AD" clId="Web-{187A9CAF-0B35-2196-91A1-B2707EFD5367}" dt="2024-06-17T07:00:08.259" v="37"/>
          <ac:cxnSpMkLst>
            <pc:docMk/>
            <pc:sldMk cId="1074321042" sldId="256"/>
            <ac:cxnSpMk id="344" creationId="{A036CF56-FD65-AC46-8535-F4DEAA002A2E}"/>
          </ac:cxnSpMkLst>
        </pc:cxnChg>
        <pc:cxnChg chg="add del">
          <ac:chgData name="Yvette Brittle" userId="S::y.brittle@corerockwood.academy::b3cc69d9-3a93-4fdb-aaa5-46aa755e7fa0" providerId="AD" clId="Web-{187A9CAF-0B35-2196-91A1-B2707EFD5367}" dt="2024-06-17T06:59:54.024" v="26"/>
          <ac:cxnSpMkLst>
            <pc:docMk/>
            <pc:sldMk cId="1074321042" sldId="256"/>
            <ac:cxnSpMk id="363" creationId="{A036CF56-FD65-AC46-8535-F4DEAA002A2E}"/>
          </ac:cxnSpMkLst>
        </pc:cxnChg>
        <pc:cxnChg chg="add del">
          <ac:chgData name="Yvette Brittle" userId="S::y.brittle@corerockwood.academy::b3cc69d9-3a93-4fdb-aaa5-46aa755e7fa0" providerId="AD" clId="Web-{187A9CAF-0B35-2196-91A1-B2707EFD5367}" dt="2024-06-17T06:59:55.711" v="27"/>
          <ac:cxnSpMkLst>
            <pc:docMk/>
            <pc:sldMk cId="1074321042" sldId="256"/>
            <ac:cxnSpMk id="419" creationId="{961FDAD1-5049-0440-B861-F50CEA6B536C}"/>
          </ac:cxnSpMkLst>
        </pc:cxnChg>
        <pc:cxnChg chg="del">
          <ac:chgData name="Yvette Brittle" userId="S::y.brittle@corerockwood.academy::b3cc69d9-3a93-4fdb-aaa5-46aa755e7fa0" providerId="AD" clId="Web-{187A9CAF-0B35-2196-91A1-B2707EFD5367}" dt="2024-06-17T07:00:08.259" v="36"/>
          <ac:cxnSpMkLst>
            <pc:docMk/>
            <pc:sldMk cId="1074321042" sldId="256"/>
            <ac:cxnSpMk id="482" creationId="{CA091A1F-D9EF-0744-99FC-2C3CE45A8258}"/>
          </ac:cxnSpMkLst>
        </pc:cxnChg>
        <pc:cxnChg chg="del">
          <ac:chgData name="Yvette Brittle" userId="S::y.brittle@corerockwood.academy::b3cc69d9-3a93-4fdb-aaa5-46aa755e7fa0" providerId="AD" clId="Web-{187A9CAF-0B35-2196-91A1-B2707EFD5367}" dt="2024-06-17T07:00:08.259" v="35"/>
          <ac:cxnSpMkLst>
            <pc:docMk/>
            <pc:sldMk cId="1074321042" sldId="256"/>
            <ac:cxnSpMk id="483" creationId="{A036CF56-FD65-AC46-8535-F4DEAA002A2E}"/>
          </ac:cxnSpMkLst>
        </pc:cxnChg>
        <pc:cxnChg chg="del">
          <ac:chgData name="Yvette Brittle" userId="S::y.brittle@corerockwood.academy::b3cc69d9-3a93-4fdb-aaa5-46aa755e7fa0" providerId="AD" clId="Web-{187A9CAF-0B35-2196-91A1-B2707EFD5367}" dt="2024-06-17T07:00:08.259" v="34"/>
          <ac:cxnSpMkLst>
            <pc:docMk/>
            <pc:sldMk cId="1074321042" sldId="256"/>
            <ac:cxnSpMk id="487" creationId="{E1328405-E305-064F-BB49-5E09C8D7C1AA}"/>
          </ac:cxnSpMkLst>
        </pc:cxnChg>
      </pc:sldChg>
    </pc:docChg>
  </pc:docChgLst>
  <pc:docChgLst>
    <pc:chgData name="Yvette Brittle" userId="S::y.brittle@corerockwood.academy::b3cc69d9-3a93-4fdb-aaa5-46aa755e7fa0" providerId="AD" clId="Web-{DC856880-B279-F1D1-BD16-BB748869C648}"/>
    <pc:docChg chg="modSld">
      <pc:chgData name="Yvette Brittle" userId="S::y.brittle@corerockwood.academy::b3cc69d9-3a93-4fdb-aaa5-46aa755e7fa0" providerId="AD" clId="Web-{DC856880-B279-F1D1-BD16-BB748869C648}" dt="2024-01-07T15:11:20.044" v="1" actId="14100"/>
      <pc:docMkLst>
        <pc:docMk/>
      </pc:docMkLst>
      <pc:sldChg chg="modSp">
        <pc:chgData name="Yvette Brittle" userId="S::y.brittle@corerockwood.academy::b3cc69d9-3a93-4fdb-aaa5-46aa755e7fa0" providerId="AD" clId="Web-{DC856880-B279-F1D1-BD16-BB748869C648}" dt="2024-01-07T15:11:20.044" v="1" actId="14100"/>
        <pc:sldMkLst>
          <pc:docMk/>
          <pc:sldMk cId="1074321042" sldId="256"/>
        </pc:sldMkLst>
        <pc:spChg chg="mod">
          <ac:chgData name="Yvette Brittle" userId="S::y.brittle@corerockwood.academy::b3cc69d9-3a93-4fdb-aaa5-46aa755e7fa0" providerId="AD" clId="Web-{DC856880-B279-F1D1-BD16-BB748869C648}" dt="2024-01-07T15:11:20.044" v="1" actId="14100"/>
          <ac:spMkLst>
            <pc:docMk/>
            <pc:sldMk cId="1074321042" sldId="256"/>
            <ac:spMk id="4" creationId="{5577E6DF-4EA3-D14D-8E13-28AB8D609DDE}"/>
          </ac:spMkLst>
        </pc:spChg>
      </pc:sldChg>
    </pc:docChg>
  </pc:docChgLst>
  <pc:docChgLst>
    <pc:chgData name="Suzi Griffiths" userId="84524309-0e3d-4509-b0d7-c5f950cf9ccf" providerId="ADAL" clId="{64B19723-EB3E-45E6-B230-E5634AD84345}"/>
    <pc:docChg chg="undo redo custSel modSld">
      <pc:chgData name="Suzi Griffiths" userId="84524309-0e3d-4509-b0d7-c5f950cf9ccf" providerId="ADAL" clId="{64B19723-EB3E-45E6-B230-E5634AD84345}" dt="2024-01-24T14:00:38.161" v="1678" actId="1035"/>
      <pc:docMkLst>
        <pc:docMk/>
      </pc:docMkLst>
      <pc:sldChg chg="addSp modSp mod">
        <pc:chgData name="Suzi Griffiths" userId="84524309-0e3d-4509-b0d7-c5f950cf9ccf" providerId="ADAL" clId="{64B19723-EB3E-45E6-B230-E5634AD84345}" dt="2024-01-24T14:00:38.161" v="1678" actId="1035"/>
        <pc:sldMkLst>
          <pc:docMk/>
          <pc:sldMk cId="1074321042" sldId="256"/>
        </pc:sldMkLst>
        <pc:spChg chg="mod">
          <ac:chgData name="Suzi Griffiths" userId="84524309-0e3d-4509-b0d7-c5f950cf9ccf" providerId="ADAL" clId="{64B19723-EB3E-45E6-B230-E5634AD84345}" dt="2024-01-24T14:00:23.060" v="1654" actId="1035"/>
          <ac:spMkLst>
            <pc:docMk/>
            <pc:sldMk cId="1074321042" sldId="256"/>
            <ac:spMk id="4" creationId="{5577E6DF-4EA3-D14D-8E13-28AB8D609DDE}"/>
          </ac:spMkLst>
        </pc:spChg>
        <pc:spChg chg="add mod">
          <ac:chgData name="Suzi Griffiths" userId="84524309-0e3d-4509-b0d7-c5f950cf9ccf" providerId="ADAL" clId="{64B19723-EB3E-45E6-B230-E5634AD84345}" dt="2024-01-24T13:34:22.450" v="0"/>
          <ac:spMkLst>
            <pc:docMk/>
            <pc:sldMk cId="1074321042" sldId="256"/>
            <ac:spMk id="10" creationId="{85AEC9AF-68F0-9840-96CC-8215517753F4}"/>
          </ac:spMkLst>
        </pc:spChg>
        <pc:spChg chg="add mod">
          <ac:chgData name="Suzi Griffiths" userId="84524309-0e3d-4509-b0d7-c5f950cf9ccf" providerId="ADAL" clId="{64B19723-EB3E-45E6-B230-E5634AD84345}" dt="2024-01-24T13:51:14.704" v="1141" actId="1035"/>
          <ac:spMkLst>
            <pc:docMk/>
            <pc:sldMk cId="1074321042" sldId="256"/>
            <ac:spMk id="12" creationId="{0FB71AB5-482B-14BC-5521-039B910A7E54}"/>
          </ac:spMkLst>
        </pc:spChg>
        <pc:spChg chg="add mod">
          <ac:chgData name="Suzi Griffiths" userId="84524309-0e3d-4509-b0d7-c5f950cf9ccf" providerId="ADAL" clId="{64B19723-EB3E-45E6-B230-E5634AD84345}" dt="2024-01-24T13:50:11.872" v="1045"/>
          <ac:spMkLst>
            <pc:docMk/>
            <pc:sldMk cId="1074321042" sldId="256"/>
            <ac:spMk id="17" creationId="{E8EA58E0-A6C3-4388-A8F3-EBC47B671B99}"/>
          </ac:spMkLst>
        </pc:spChg>
        <pc:spChg chg="add mod">
          <ac:chgData name="Suzi Griffiths" userId="84524309-0e3d-4509-b0d7-c5f950cf9ccf" providerId="ADAL" clId="{64B19723-EB3E-45E6-B230-E5634AD84345}" dt="2024-01-24T14:00:29.364" v="1666" actId="1035"/>
          <ac:spMkLst>
            <pc:docMk/>
            <pc:sldMk cId="1074321042" sldId="256"/>
            <ac:spMk id="20" creationId="{981FED39-927D-DE56-39E3-697FCED3900E}"/>
          </ac:spMkLst>
        </pc:spChg>
        <pc:spChg chg="add mod">
          <ac:chgData name="Suzi Griffiths" userId="84524309-0e3d-4509-b0d7-c5f950cf9ccf" providerId="ADAL" clId="{64B19723-EB3E-45E6-B230-E5634AD84345}" dt="2024-01-24T13:54:55.192" v="1307"/>
          <ac:spMkLst>
            <pc:docMk/>
            <pc:sldMk cId="1074321042" sldId="256"/>
            <ac:spMk id="21" creationId="{4FD10D83-43B8-A9C1-A9FE-F42560F5D5C8}"/>
          </ac:spMkLst>
        </pc:spChg>
        <pc:spChg chg="mod">
          <ac:chgData name="Suzi Griffiths" userId="84524309-0e3d-4509-b0d7-c5f950cf9ccf" providerId="ADAL" clId="{64B19723-EB3E-45E6-B230-E5634AD84345}" dt="2024-01-24T13:50:48.619" v="1114" actId="1038"/>
          <ac:spMkLst>
            <pc:docMk/>
            <pc:sldMk cId="1074321042" sldId="256"/>
            <ac:spMk id="66" creationId="{262BF12D-79E9-C15B-8EE4-FF21AE270791}"/>
          </ac:spMkLst>
        </pc:spChg>
        <pc:spChg chg="mod">
          <ac:chgData name="Suzi Griffiths" userId="84524309-0e3d-4509-b0d7-c5f950cf9ccf" providerId="ADAL" clId="{64B19723-EB3E-45E6-B230-E5634AD84345}" dt="2024-01-24T13:59:56.255" v="1629" actId="1076"/>
          <ac:spMkLst>
            <pc:docMk/>
            <pc:sldMk cId="1074321042" sldId="256"/>
            <ac:spMk id="255" creationId="{6D4FA6DB-C982-4C4F-A01E-19462A294F54}"/>
          </ac:spMkLst>
        </pc:spChg>
        <pc:spChg chg="mod">
          <ac:chgData name="Suzi Griffiths" userId="84524309-0e3d-4509-b0d7-c5f950cf9ccf" providerId="ADAL" clId="{64B19723-EB3E-45E6-B230-E5634AD84345}" dt="2024-01-24T14:00:38.161" v="1678" actId="1035"/>
          <ac:spMkLst>
            <pc:docMk/>
            <pc:sldMk cId="1074321042" sldId="256"/>
            <ac:spMk id="336" creationId="{6D4FA6DB-C982-4C4F-A01E-19462A294F54}"/>
          </ac:spMkLst>
        </pc:spChg>
        <pc:cxnChg chg="mod">
          <ac:chgData name="Suzi Griffiths" userId="84524309-0e3d-4509-b0d7-c5f950cf9ccf" providerId="ADAL" clId="{64B19723-EB3E-45E6-B230-E5634AD84345}" dt="2024-01-24T14:00:05.790" v="1630" actId="1076"/>
          <ac:cxnSpMkLst>
            <pc:docMk/>
            <pc:sldMk cId="1074321042" sldId="256"/>
            <ac:cxnSpMk id="63" creationId="{E06154F6-9FD3-AB2A-C0A6-085D0F2E1CAD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71859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71859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627EA94C-77A3-2040-8584-2856F8330D11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29025" y="1795463"/>
            <a:ext cx="266858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201" y="6908124"/>
            <a:ext cx="7942238" cy="5652309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637171"/>
            <a:ext cx="4302625" cy="718592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1696" y="13637171"/>
            <a:ext cx="4302625" cy="718592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29025" y="1795463"/>
            <a:ext cx="2668588" cy="4843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tiff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11" Type="http://schemas.openxmlformats.org/officeDocument/2006/relationships/image" Target="../media/image9.tiff"/><Relationship Id="rId5" Type="http://schemas.openxmlformats.org/officeDocument/2006/relationships/image" Target="../media/image3.tiff"/><Relationship Id="rId15" Type="http://schemas.openxmlformats.org/officeDocument/2006/relationships/image" Target="../media/image13.jpeg"/><Relationship Id="rId10" Type="http://schemas.openxmlformats.org/officeDocument/2006/relationships/image" Target="../media/image8.tiff"/><Relationship Id="rId19" Type="http://schemas.openxmlformats.org/officeDocument/2006/relationships/image" Target="../media/image17.jpeg"/><Relationship Id="rId4" Type="http://schemas.openxmlformats.org/officeDocument/2006/relationships/image" Target="../media/image2.tiff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4060" y="-6035"/>
            <a:ext cx="9726896" cy="17640300"/>
          </a:xfrm>
          <a:prstGeom prst="rect">
            <a:avLst/>
          </a:prstGeom>
          <a:solidFill>
            <a:srgbClr val="144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-105570" y="-471755"/>
            <a:ext cx="9842649" cy="17628230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778004" y="13641453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145832" y="15522198"/>
            <a:ext cx="6383261" cy="595491"/>
          </a:xfrm>
          <a:prstGeom prst="rect">
            <a:avLst/>
          </a:prstGeom>
          <a:solidFill>
            <a:schemeClr val="accent6"/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423088" y="11334275"/>
            <a:ext cx="2795944" cy="2481744"/>
          </a:xfrm>
          <a:prstGeom prst="blockArc">
            <a:avLst>
              <a:gd name="adj1" fmla="val 11066546"/>
              <a:gd name="adj2" fmla="val 80122"/>
              <a:gd name="adj3" fmla="val 2430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167733" y="13342362"/>
            <a:ext cx="5841999" cy="6218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993673" y="11176696"/>
            <a:ext cx="5841604" cy="65497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63072" y="9289926"/>
            <a:ext cx="2844580" cy="2229301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392500" y="6969987"/>
            <a:ext cx="2843522" cy="2524261"/>
          </a:xfrm>
          <a:prstGeom prst="blockArc">
            <a:avLst>
              <a:gd name="adj1" fmla="val 10800000"/>
              <a:gd name="adj2" fmla="val 1509"/>
              <a:gd name="adj3" fmla="val 2625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980825" y="8981637"/>
            <a:ext cx="5909338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4179" y="6821733"/>
            <a:ext cx="5827821" cy="617391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26752" y="4934015"/>
            <a:ext cx="2827112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467005" y="2765776"/>
            <a:ext cx="2757292" cy="2156432"/>
          </a:xfrm>
          <a:prstGeom prst="blockArc">
            <a:avLst>
              <a:gd name="adj1" fmla="val 10800005"/>
              <a:gd name="adj2" fmla="val 1572"/>
              <a:gd name="adj3" fmla="val 27649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114181" y="4612803"/>
            <a:ext cx="5827819" cy="604171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3221894" y="6610404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3404724" y="679573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6462856" y="15458882"/>
            <a:ext cx="774093" cy="762202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4767597" y="2466315"/>
            <a:ext cx="3124068" cy="606404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AE9E14-E10F-B948-9B98-448B424F5230}"/>
              </a:ext>
            </a:extLst>
          </p:cNvPr>
          <p:cNvSpPr/>
          <p:nvPr/>
        </p:nvSpPr>
        <p:spPr>
          <a:xfrm>
            <a:off x="6359599" y="4247126"/>
            <a:ext cx="1257455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6534143" y="4416989"/>
            <a:ext cx="939927" cy="9496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3978955" y="2436681"/>
            <a:ext cx="938427" cy="735967"/>
          </a:xfrm>
          <a:prstGeom prst="triangle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5918189" y="1319340"/>
            <a:ext cx="731521" cy="642998"/>
          </a:xfrm>
          <a:prstGeom prst="triangle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5741812" y="2304562"/>
            <a:ext cx="1057175" cy="366252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6425856" y="15546929"/>
            <a:ext cx="860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Product Design</a:t>
            </a:r>
          </a:p>
          <a:p>
            <a:pPr algn="ctr"/>
            <a:r>
              <a:rPr lang="en-US" sz="1200" b="1" dirty="0"/>
              <a:t>Term 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0EBA4B-8AEC-D046-B76B-ED0FD5A6C7DD}"/>
              </a:ext>
            </a:extLst>
          </p:cNvPr>
          <p:cNvSpPr txBox="1"/>
          <p:nvPr/>
        </p:nvSpPr>
        <p:spPr>
          <a:xfrm>
            <a:off x="3417212" y="6795438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3426243" y="6852033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872D16A-BBC9-2E43-BEA6-EDAFD0B01410}"/>
              </a:ext>
            </a:extLst>
          </p:cNvPr>
          <p:cNvSpPr txBox="1"/>
          <p:nvPr/>
        </p:nvSpPr>
        <p:spPr>
          <a:xfrm>
            <a:off x="6387203" y="4612659"/>
            <a:ext cx="122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Career Opportunities 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80735897-8BBA-DB41-B061-A9B018CCEA5B}"/>
              </a:ext>
            </a:extLst>
          </p:cNvPr>
          <p:cNvSpPr/>
          <p:nvPr/>
        </p:nvSpPr>
        <p:spPr>
          <a:xfrm>
            <a:off x="2893909" y="8697594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6E97AE-F6AD-3941-9977-D85456F283F2}"/>
              </a:ext>
            </a:extLst>
          </p:cNvPr>
          <p:cNvSpPr/>
          <p:nvPr/>
        </p:nvSpPr>
        <p:spPr>
          <a:xfrm>
            <a:off x="3085791" y="8884365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97388CA-480C-FF4C-8413-3D86DF3CDAEA}"/>
              </a:ext>
            </a:extLst>
          </p:cNvPr>
          <p:cNvSpPr txBox="1"/>
          <p:nvPr/>
        </p:nvSpPr>
        <p:spPr>
          <a:xfrm>
            <a:off x="3051036" y="8898081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418B80D-A453-EC4A-95CC-6785F89B09BA}"/>
              </a:ext>
            </a:extLst>
          </p:cNvPr>
          <p:cNvSpPr txBox="1"/>
          <p:nvPr/>
        </p:nvSpPr>
        <p:spPr>
          <a:xfrm>
            <a:off x="3080348" y="8949820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10</a:t>
            </a:r>
          </a:p>
        </p:txBody>
      </p:sp>
      <p:sp>
        <p:nvSpPr>
          <p:cNvPr id="71" name="Triangle 70">
            <a:extLst>
              <a:ext uri="{FF2B5EF4-FFF2-40B4-BE49-F238E27FC236}">
                <a16:creationId xmlns:a16="http://schemas.microsoft.com/office/drawing/2014/main" id="{06B7D164-1858-4541-8C3A-54F75AAFB537}"/>
              </a:ext>
            </a:extLst>
          </p:cNvPr>
          <p:cNvSpPr/>
          <p:nvPr/>
        </p:nvSpPr>
        <p:spPr>
          <a:xfrm>
            <a:off x="4927705" y="1334852"/>
            <a:ext cx="731521" cy="642998"/>
          </a:xfrm>
          <a:prstGeom prst="triangle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D66A49-1463-9D47-A58E-F5C50C17B380}"/>
              </a:ext>
            </a:extLst>
          </p:cNvPr>
          <p:cNvSpPr/>
          <p:nvPr/>
        </p:nvSpPr>
        <p:spPr>
          <a:xfrm rot="16200000">
            <a:off x="4851573" y="2179640"/>
            <a:ext cx="883544" cy="322851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 flipV="1">
            <a:off x="5131919" y="16050640"/>
            <a:ext cx="0" cy="34619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TextBox 242">
            <a:extLst>
              <a:ext uri="{FF2B5EF4-FFF2-40B4-BE49-F238E27FC236}">
                <a16:creationId xmlns:a16="http://schemas.microsoft.com/office/drawing/2014/main" id="{6AED503A-2E3B-0D46-9B4D-7D50557BF25C}"/>
              </a:ext>
            </a:extLst>
          </p:cNvPr>
          <p:cNvSpPr txBox="1"/>
          <p:nvPr/>
        </p:nvSpPr>
        <p:spPr>
          <a:xfrm>
            <a:off x="4154756" y="9031429"/>
            <a:ext cx="1593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chemeClr val="accent6">
                    <a:lumMod val="50000"/>
                  </a:schemeClr>
                </a:solidFill>
              </a:rPr>
              <a:t>Start your </a:t>
            </a:r>
          </a:p>
          <a:p>
            <a:r>
              <a:rPr lang="en-US" sz="1400" u="sng" dirty="0">
                <a:solidFill>
                  <a:schemeClr val="accent6">
                    <a:lumMod val="50000"/>
                  </a:schemeClr>
                </a:solidFill>
              </a:rPr>
              <a:t>GCSE Course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3F47C95-C1D6-CD47-B11E-D7339BE77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555" y="8132168"/>
            <a:ext cx="964477" cy="89087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FEAD00B0-E14E-554B-97F6-93B67317C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4823" y="2416582"/>
            <a:ext cx="754079" cy="754079"/>
          </a:xfrm>
          <a:prstGeom prst="rect">
            <a:avLst/>
          </a:prstGeom>
        </p:spPr>
      </p:pic>
      <p:sp>
        <p:nvSpPr>
          <p:cNvPr id="293" name="TextBox 292">
            <a:extLst>
              <a:ext uri="{FF2B5EF4-FFF2-40B4-BE49-F238E27FC236}">
                <a16:creationId xmlns:a16="http://schemas.microsoft.com/office/drawing/2014/main" id="{25F2C9D8-994A-E343-925A-7BD005C190D7}"/>
              </a:ext>
            </a:extLst>
          </p:cNvPr>
          <p:cNvSpPr txBox="1"/>
          <p:nvPr/>
        </p:nvSpPr>
        <p:spPr>
          <a:xfrm>
            <a:off x="3714531" y="3297494"/>
            <a:ext cx="1212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Take a gap year, travel the world and embrace new cultures</a:t>
            </a:r>
          </a:p>
        </p:txBody>
      </p:sp>
      <p:pic>
        <p:nvPicPr>
          <p:cNvPr id="295" name="Picture 294">
            <a:extLst>
              <a:ext uri="{FF2B5EF4-FFF2-40B4-BE49-F238E27FC236}">
                <a16:creationId xmlns:a16="http://schemas.microsoft.com/office/drawing/2014/main" id="{81817862-3361-E442-842C-D26F4D24D4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2633"/>
          <a:stretch/>
        </p:blipFill>
        <p:spPr>
          <a:xfrm>
            <a:off x="4954267" y="856781"/>
            <a:ext cx="691333" cy="534862"/>
          </a:xfrm>
          <a:prstGeom prst="rect">
            <a:avLst/>
          </a:prstGeom>
        </p:spPr>
      </p:pic>
      <p:sp>
        <p:nvSpPr>
          <p:cNvPr id="296" name="TextBox 295">
            <a:extLst>
              <a:ext uri="{FF2B5EF4-FFF2-40B4-BE49-F238E27FC236}">
                <a16:creationId xmlns:a16="http://schemas.microsoft.com/office/drawing/2014/main" id="{B5C67A4A-355E-7B41-99ED-5700F05F2355}"/>
              </a:ext>
            </a:extLst>
          </p:cNvPr>
          <p:cNvSpPr txBox="1"/>
          <p:nvPr/>
        </p:nvSpPr>
        <p:spPr>
          <a:xfrm>
            <a:off x="4586367" y="361964"/>
            <a:ext cx="1385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Go to university to enhance your studies and get a degree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05F274D9-7660-E24C-9533-8CA4DCEA24FF}"/>
              </a:ext>
            </a:extLst>
          </p:cNvPr>
          <p:cNvSpPr txBox="1"/>
          <p:nvPr/>
        </p:nvSpPr>
        <p:spPr>
          <a:xfrm>
            <a:off x="5837933" y="201521"/>
            <a:ext cx="95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Start a degree level apprenticeship</a:t>
            </a:r>
          </a:p>
        </p:txBody>
      </p:sp>
      <p:pic>
        <p:nvPicPr>
          <p:cNvPr id="304" name="Picture 303">
            <a:extLst>
              <a:ext uri="{FF2B5EF4-FFF2-40B4-BE49-F238E27FC236}">
                <a16:creationId xmlns:a16="http://schemas.microsoft.com/office/drawing/2014/main" id="{C92146CF-3D74-3240-9125-3B7830C89C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6276" y="1609752"/>
            <a:ext cx="362600" cy="464128"/>
          </a:xfrm>
          <a:prstGeom prst="rect">
            <a:avLst/>
          </a:prstGeom>
        </p:spPr>
      </p:pic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C2EEDE34-0D0D-7B4A-B8AE-C38398F89771}"/>
              </a:ext>
            </a:extLst>
          </p:cNvPr>
          <p:cNvCxnSpPr>
            <a:cxnSpLocks/>
          </p:cNvCxnSpPr>
          <p:nvPr/>
        </p:nvCxnSpPr>
        <p:spPr>
          <a:xfrm flipV="1">
            <a:off x="8029865" y="4972389"/>
            <a:ext cx="0" cy="39141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7A68EA23-1F88-544B-8CD8-665CA087695B}"/>
              </a:ext>
            </a:extLst>
          </p:cNvPr>
          <p:cNvCxnSpPr>
            <a:cxnSpLocks/>
          </p:cNvCxnSpPr>
          <p:nvPr/>
        </p:nvCxnSpPr>
        <p:spPr>
          <a:xfrm flipH="1" flipV="1">
            <a:off x="8374208" y="4810759"/>
            <a:ext cx="217646" cy="35306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270CBD92-8C5C-F94E-919F-BDCDABFA5E11}"/>
              </a:ext>
            </a:extLst>
          </p:cNvPr>
          <p:cNvCxnSpPr>
            <a:cxnSpLocks/>
          </p:cNvCxnSpPr>
          <p:nvPr/>
        </p:nvCxnSpPr>
        <p:spPr>
          <a:xfrm>
            <a:off x="7749001" y="4343886"/>
            <a:ext cx="132078" cy="41758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C2BA5C0D-B657-D943-A288-269051D04995}"/>
              </a:ext>
            </a:extLst>
          </p:cNvPr>
          <p:cNvCxnSpPr>
            <a:cxnSpLocks/>
          </p:cNvCxnSpPr>
          <p:nvPr/>
        </p:nvCxnSpPr>
        <p:spPr>
          <a:xfrm flipH="1" flipV="1">
            <a:off x="8604896" y="4491210"/>
            <a:ext cx="293973" cy="2007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F12BAC8F-F07D-944D-B956-7DB56B662BF3}"/>
              </a:ext>
            </a:extLst>
          </p:cNvPr>
          <p:cNvCxnSpPr>
            <a:cxnSpLocks/>
          </p:cNvCxnSpPr>
          <p:nvPr/>
        </p:nvCxnSpPr>
        <p:spPr>
          <a:xfrm>
            <a:off x="8172283" y="4117579"/>
            <a:ext cx="247903" cy="15806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732B43A6-134A-3145-B640-AB887E9F1045}"/>
              </a:ext>
            </a:extLst>
          </p:cNvPr>
          <p:cNvCxnSpPr>
            <a:cxnSpLocks/>
          </p:cNvCxnSpPr>
          <p:nvPr/>
        </p:nvCxnSpPr>
        <p:spPr>
          <a:xfrm flipV="1">
            <a:off x="8086689" y="3637529"/>
            <a:ext cx="408324" cy="10992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65FCA499-607B-1148-8444-5FEC248B0198}"/>
              </a:ext>
            </a:extLst>
          </p:cNvPr>
          <p:cNvCxnSpPr>
            <a:cxnSpLocks/>
          </p:cNvCxnSpPr>
          <p:nvPr/>
        </p:nvCxnSpPr>
        <p:spPr>
          <a:xfrm flipH="1" flipV="1">
            <a:off x="8730271" y="4026354"/>
            <a:ext cx="360529" cy="2235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Connector 364">
            <a:extLst>
              <a:ext uri="{FF2B5EF4-FFF2-40B4-BE49-F238E27FC236}">
                <a16:creationId xmlns:a16="http://schemas.microsoft.com/office/drawing/2014/main" id="{895B5FA7-9B7D-C740-BDC1-BABF9852E3CD}"/>
              </a:ext>
            </a:extLst>
          </p:cNvPr>
          <p:cNvCxnSpPr>
            <a:cxnSpLocks/>
          </p:cNvCxnSpPr>
          <p:nvPr/>
        </p:nvCxnSpPr>
        <p:spPr>
          <a:xfrm flipH="1" flipV="1">
            <a:off x="8760112" y="3615871"/>
            <a:ext cx="427411" cy="4331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A7C6716C-32A9-3E41-9445-F62338DFDF8F}"/>
              </a:ext>
            </a:extLst>
          </p:cNvPr>
          <p:cNvCxnSpPr>
            <a:cxnSpLocks/>
          </p:cNvCxnSpPr>
          <p:nvPr/>
        </p:nvCxnSpPr>
        <p:spPr>
          <a:xfrm flipH="1">
            <a:off x="8355183" y="2504471"/>
            <a:ext cx="404929" cy="30172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>
            <a:extLst>
              <a:ext uri="{FF2B5EF4-FFF2-40B4-BE49-F238E27FC236}">
                <a16:creationId xmlns:a16="http://schemas.microsoft.com/office/drawing/2014/main" id="{192FEB05-E34C-E146-9EA6-587B7AEFD772}"/>
              </a:ext>
            </a:extLst>
          </p:cNvPr>
          <p:cNvCxnSpPr>
            <a:cxnSpLocks/>
          </p:cNvCxnSpPr>
          <p:nvPr/>
        </p:nvCxnSpPr>
        <p:spPr>
          <a:xfrm flipV="1">
            <a:off x="6960472" y="2972242"/>
            <a:ext cx="0" cy="30163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22821085-9B01-1643-85C1-C64AF10D1D68}"/>
              </a:ext>
            </a:extLst>
          </p:cNvPr>
          <p:cNvCxnSpPr>
            <a:cxnSpLocks/>
          </p:cNvCxnSpPr>
          <p:nvPr/>
        </p:nvCxnSpPr>
        <p:spPr>
          <a:xfrm flipH="1">
            <a:off x="8122120" y="2364200"/>
            <a:ext cx="167849" cy="27100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24E180E0-EF2A-9645-9783-CACAE2FBF8CE}"/>
              </a:ext>
            </a:extLst>
          </p:cNvPr>
          <p:cNvCxnSpPr>
            <a:cxnSpLocks/>
          </p:cNvCxnSpPr>
          <p:nvPr/>
        </p:nvCxnSpPr>
        <p:spPr>
          <a:xfrm>
            <a:off x="7832918" y="1989330"/>
            <a:ext cx="12718" cy="61988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F70F3003-89B2-7F44-9499-10B368800312}"/>
              </a:ext>
            </a:extLst>
          </p:cNvPr>
          <p:cNvCxnSpPr>
            <a:cxnSpLocks/>
          </p:cNvCxnSpPr>
          <p:nvPr/>
        </p:nvCxnSpPr>
        <p:spPr>
          <a:xfrm>
            <a:off x="6810625" y="2228433"/>
            <a:ext cx="0" cy="35421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TextBox 332">
            <a:extLst>
              <a:ext uri="{FF2B5EF4-FFF2-40B4-BE49-F238E27FC236}">
                <a16:creationId xmlns:a16="http://schemas.microsoft.com/office/drawing/2014/main" id="{0F6EB84D-4B8D-1D40-9497-3F217C3A08AC}"/>
              </a:ext>
            </a:extLst>
          </p:cNvPr>
          <p:cNvSpPr txBox="1"/>
          <p:nvPr/>
        </p:nvSpPr>
        <p:spPr>
          <a:xfrm>
            <a:off x="3517655" y="1859474"/>
            <a:ext cx="1203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Continue your lifelong love of learning and personal development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482" y="1417957"/>
            <a:ext cx="2830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/>
                <a:cs typeface="Arial"/>
              </a:rPr>
              <a:t>Design &amp; Technology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7807753" y="2110514"/>
            <a:ext cx="10370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Microbrewer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5362233" y="1889930"/>
            <a:ext cx="825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BSc  </a:t>
            </a:r>
          </a:p>
          <a:p>
            <a:pPr algn="ctr"/>
            <a:r>
              <a:rPr lang="en-US" sz="800" dirty="0"/>
              <a:t>Bakery &amp;</a:t>
            </a:r>
          </a:p>
          <a:p>
            <a:pPr algn="ctr"/>
            <a:r>
              <a:rPr lang="en-US" sz="800" dirty="0"/>
              <a:t>Patisserie </a:t>
            </a:r>
            <a:endParaRPr lang="en-US" sz="900" dirty="0"/>
          </a:p>
        </p:txBody>
      </p:sp>
      <p:sp>
        <p:nvSpPr>
          <p:cNvPr id="200" name="TextBox 199"/>
          <p:cNvSpPr txBox="1"/>
          <p:nvPr/>
        </p:nvSpPr>
        <p:spPr>
          <a:xfrm>
            <a:off x="5475977" y="1444270"/>
            <a:ext cx="615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BSc Culinary Arts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6366131" y="1914007"/>
            <a:ext cx="823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House </a:t>
            </a:r>
          </a:p>
          <a:p>
            <a:pPr algn="ctr"/>
            <a:r>
              <a:rPr lang="en-US" sz="800" dirty="0"/>
              <a:t>Keeper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7067008" y="1904166"/>
            <a:ext cx="823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Food Photographer</a:t>
            </a:r>
            <a:endParaRPr lang="en-US" sz="900" dirty="0"/>
          </a:p>
        </p:txBody>
      </p:sp>
      <p:sp>
        <p:nvSpPr>
          <p:cNvPr id="211" name="TextBox 210"/>
          <p:cNvSpPr txBox="1"/>
          <p:nvPr/>
        </p:nvSpPr>
        <p:spPr>
          <a:xfrm>
            <a:off x="6957225" y="3422837"/>
            <a:ext cx="8231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Executive chef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6557843" y="1710345"/>
            <a:ext cx="11911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Street Food trader</a:t>
            </a:r>
          </a:p>
        </p:txBody>
      </p: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B16335DF-B3E6-9C43-8DA5-AD74166C867F}"/>
              </a:ext>
            </a:extLst>
          </p:cNvPr>
          <p:cNvCxnSpPr>
            <a:cxnSpLocks/>
          </p:cNvCxnSpPr>
          <p:nvPr/>
        </p:nvCxnSpPr>
        <p:spPr>
          <a:xfrm flipH="1">
            <a:off x="8449279" y="2792062"/>
            <a:ext cx="404220" cy="21929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A7C6716C-32A9-3E41-9445-F62338DFDF8F}"/>
              </a:ext>
            </a:extLst>
          </p:cNvPr>
          <p:cNvCxnSpPr>
            <a:cxnSpLocks/>
          </p:cNvCxnSpPr>
          <p:nvPr/>
        </p:nvCxnSpPr>
        <p:spPr>
          <a:xfrm flipH="1">
            <a:off x="8651389" y="3061571"/>
            <a:ext cx="360497" cy="13833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A7C6716C-32A9-3E41-9445-F62338DFDF8F}"/>
              </a:ext>
            </a:extLst>
          </p:cNvPr>
          <p:cNvCxnSpPr>
            <a:cxnSpLocks/>
          </p:cNvCxnSpPr>
          <p:nvPr/>
        </p:nvCxnSpPr>
        <p:spPr>
          <a:xfrm>
            <a:off x="7482542" y="2220594"/>
            <a:ext cx="1647" cy="34989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TextBox 262"/>
          <p:cNvSpPr txBox="1"/>
          <p:nvPr/>
        </p:nvSpPr>
        <p:spPr>
          <a:xfrm>
            <a:off x="7386993" y="5326098"/>
            <a:ext cx="11652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Butcher</a:t>
            </a:r>
          </a:p>
        </p:txBody>
      </p:sp>
      <p:sp>
        <p:nvSpPr>
          <p:cNvPr id="264" name="TextBox 263"/>
          <p:cNvSpPr txBox="1"/>
          <p:nvPr/>
        </p:nvSpPr>
        <p:spPr>
          <a:xfrm>
            <a:off x="9002228" y="3171933"/>
            <a:ext cx="709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Hotel Manager</a:t>
            </a:r>
          </a:p>
        </p:txBody>
      </p:sp>
      <p:sp>
        <p:nvSpPr>
          <p:cNvPr id="265" name="TextBox 264"/>
          <p:cNvSpPr txBox="1"/>
          <p:nvPr/>
        </p:nvSpPr>
        <p:spPr>
          <a:xfrm>
            <a:off x="8609602" y="4727818"/>
            <a:ext cx="973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 Fish monger</a:t>
            </a:r>
          </a:p>
        </p:txBody>
      </p:sp>
      <p:sp>
        <p:nvSpPr>
          <p:cNvPr id="266" name="TextBox 265"/>
          <p:cNvSpPr txBox="1"/>
          <p:nvPr/>
        </p:nvSpPr>
        <p:spPr>
          <a:xfrm>
            <a:off x="7411826" y="3924755"/>
            <a:ext cx="10273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Food Critic</a:t>
            </a:r>
          </a:p>
        </p:txBody>
      </p:sp>
      <p:sp>
        <p:nvSpPr>
          <p:cNvPr id="270" name="TextBox 269"/>
          <p:cNvSpPr txBox="1"/>
          <p:nvPr/>
        </p:nvSpPr>
        <p:spPr>
          <a:xfrm>
            <a:off x="8844798" y="3894955"/>
            <a:ext cx="905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Food </a:t>
            </a:r>
          </a:p>
          <a:p>
            <a:pPr algn="ctr"/>
            <a:r>
              <a:rPr lang="en-US" sz="800" dirty="0"/>
              <a:t>Scientist</a:t>
            </a:r>
          </a:p>
        </p:txBody>
      </p:sp>
      <p:sp>
        <p:nvSpPr>
          <p:cNvPr id="280" name="TextBox 279"/>
          <p:cNvSpPr txBox="1"/>
          <p:nvPr/>
        </p:nvSpPr>
        <p:spPr>
          <a:xfrm>
            <a:off x="8211585" y="5187994"/>
            <a:ext cx="6027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Barista</a:t>
            </a:r>
          </a:p>
        </p:txBody>
      </p:sp>
      <p:sp>
        <p:nvSpPr>
          <p:cNvPr id="282" name="TextBox 281"/>
          <p:cNvSpPr txBox="1"/>
          <p:nvPr/>
        </p:nvSpPr>
        <p:spPr>
          <a:xfrm>
            <a:off x="8940054" y="4181823"/>
            <a:ext cx="824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Food manufacturing inspector</a:t>
            </a:r>
          </a:p>
        </p:txBody>
      </p:sp>
      <p:sp>
        <p:nvSpPr>
          <p:cNvPr id="284" name="TextBox 283"/>
          <p:cNvSpPr txBox="1"/>
          <p:nvPr/>
        </p:nvSpPr>
        <p:spPr>
          <a:xfrm>
            <a:off x="8991120" y="3545947"/>
            <a:ext cx="728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Arts Marketing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6D4FA6DB-C982-4C4F-A01E-19462A294F54}"/>
              </a:ext>
            </a:extLst>
          </p:cNvPr>
          <p:cNvSpPr txBox="1"/>
          <p:nvPr/>
        </p:nvSpPr>
        <p:spPr>
          <a:xfrm>
            <a:off x="5848976" y="5903247"/>
            <a:ext cx="1168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8000"/>
                </a:solidFill>
              </a:rPr>
              <a:t>Completion of exam</a:t>
            </a: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6D4FA6DB-C982-4C4F-A01E-19462A294F54}"/>
              </a:ext>
            </a:extLst>
          </p:cNvPr>
          <p:cNvSpPr txBox="1"/>
          <p:nvPr/>
        </p:nvSpPr>
        <p:spPr>
          <a:xfrm>
            <a:off x="4593472" y="4581584"/>
            <a:ext cx="1570775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Revision of all topics studied.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Food preparation, cooking, analysis and evaluation.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1 hour 20 minutes written exam.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 flipH="1" flipV="1">
            <a:off x="6148683" y="16035752"/>
            <a:ext cx="7737" cy="37453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" name="TextBox 413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1409076" y="13586639"/>
            <a:ext cx="8410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b="1" dirty="0"/>
          </a:p>
        </p:txBody>
      </p: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>
            <a:off x="5104661" y="15298563"/>
            <a:ext cx="0" cy="33548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 flipH="1" flipV="1">
            <a:off x="3977306" y="16024524"/>
            <a:ext cx="2415" cy="34584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Connector 438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>
            <a:off x="2710818" y="13086898"/>
            <a:ext cx="13952" cy="32368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>
            <a:off x="3970063" y="13106274"/>
            <a:ext cx="13057" cy="31099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 flipV="1">
            <a:off x="2777938" y="13887627"/>
            <a:ext cx="8592" cy="34276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 flipV="1">
            <a:off x="3849954" y="13863144"/>
            <a:ext cx="12869" cy="34947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>
            <a:off x="5009049" y="13118733"/>
            <a:ext cx="18940" cy="2961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 flipH="1">
            <a:off x="7441989" y="13223870"/>
            <a:ext cx="175065" cy="34273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Connector 456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 flipV="1">
            <a:off x="7575529" y="13849938"/>
            <a:ext cx="4336" cy="35167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8" name="Oval 467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5254236" y="8882443"/>
            <a:ext cx="949461" cy="90330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75" name="Oval 474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3687400" y="4460499"/>
            <a:ext cx="917239" cy="90330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77" name="Oval 476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2216499" y="6741868"/>
            <a:ext cx="841075" cy="8095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80" name="Oval 479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6365699" y="6623908"/>
            <a:ext cx="920724" cy="90330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895B5FA7-9B7D-C740-BDC1-BABF9852E3CD}"/>
              </a:ext>
            </a:extLst>
          </p:cNvPr>
          <p:cNvCxnSpPr>
            <a:cxnSpLocks/>
            <a:stCxn id="499" idx="0"/>
          </p:cNvCxnSpPr>
          <p:nvPr/>
        </p:nvCxnSpPr>
        <p:spPr>
          <a:xfrm flipH="1" flipV="1">
            <a:off x="7758280" y="2946086"/>
            <a:ext cx="105754" cy="29415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Oval 31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1026896" y="4981219"/>
            <a:ext cx="841075" cy="90330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895B5FA7-9B7D-C740-BDC1-BABF9852E3CD}"/>
              </a:ext>
            </a:extLst>
          </p:cNvPr>
          <p:cNvCxnSpPr>
            <a:cxnSpLocks/>
          </p:cNvCxnSpPr>
          <p:nvPr/>
        </p:nvCxnSpPr>
        <p:spPr>
          <a:xfrm flipV="1">
            <a:off x="7301857" y="11718714"/>
            <a:ext cx="10139" cy="37844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>
            <a:off x="4677434" y="10892752"/>
            <a:ext cx="699" cy="39728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 flipV="1">
            <a:off x="3160853" y="11651075"/>
            <a:ext cx="0" cy="37361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65FCA499-607B-1148-8444-5FEC248B0198}"/>
              </a:ext>
            </a:extLst>
          </p:cNvPr>
          <p:cNvCxnSpPr>
            <a:cxnSpLocks/>
          </p:cNvCxnSpPr>
          <p:nvPr/>
        </p:nvCxnSpPr>
        <p:spPr>
          <a:xfrm flipH="1" flipV="1">
            <a:off x="8706938" y="4291095"/>
            <a:ext cx="383862" cy="4686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4" name="Rectangle 393"/>
          <p:cNvSpPr/>
          <p:nvPr/>
        </p:nvSpPr>
        <p:spPr>
          <a:xfrm>
            <a:off x="674994" y="3030490"/>
            <a:ext cx="672353" cy="147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4" name="Straight Connector 503">
            <a:extLst>
              <a:ext uri="{FF2B5EF4-FFF2-40B4-BE49-F238E27FC236}">
                <a16:creationId xmlns:a16="http://schemas.microsoft.com/office/drawing/2014/main" id="{192FEB05-E34C-E146-9EA6-587B7AEFD772}"/>
              </a:ext>
            </a:extLst>
          </p:cNvPr>
          <p:cNvCxnSpPr>
            <a:cxnSpLocks/>
          </p:cNvCxnSpPr>
          <p:nvPr/>
        </p:nvCxnSpPr>
        <p:spPr>
          <a:xfrm flipH="1">
            <a:off x="8730271" y="3343653"/>
            <a:ext cx="391574" cy="6590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>
            <a:extLst>
              <a:ext uri="{FF2B5EF4-FFF2-40B4-BE49-F238E27FC236}">
                <a16:creationId xmlns:a16="http://schemas.microsoft.com/office/drawing/2014/main" id="{A7C6716C-32A9-3E41-9445-F62338DFDF8F}"/>
              </a:ext>
            </a:extLst>
          </p:cNvPr>
          <p:cNvCxnSpPr>
            <a:cxnSpLocks/>
          </p:cNvCxnSpPr>
          <p:nvPr/>
        </p:nvCxnSpPr>
        <p:spPr>
          <a:xfrm flipH="1">
            <a:off x="7135549" y="1940669"/>
            <a:ext cx="15346" cy="66854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8" name="Oval 507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4146020" y="15481315"/>
            <a:ext cx="783187" cy="72398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4159602" y="15605169"/>
            <a:ext cx="739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Food</a:t>
            </a:r>
          </a:p>
          <a:p>
            <a:pPr algn="ctr"/>
            <a:r>
              <a:rPr lang="en-US" sz="1200" b="1" dirty="0"/>
              <a:t>Term 2</a:t>
            </a:r>
          </a:p>
        </p:txBody>
      </p:sp>
      <p:sp>
        <p:nvSpPr>
          <p:cNvPr id="510" name="Oval 509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1942823" y="15466305"/>
            <a:ext cx="839580" cy="72398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1934629" y="15620633"/>
            <a:ext cx="842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3D Design</a:t>
            </a:r>
          </a:p>
          <a:p>
            <a:pPr algn="ctr"/>
            <a:r>
              <a:rPr lang="en-US" sz="1200" b="1" dirty="0"/>
              <a:t>Term 3</a:t>
            </a:r>
          </a:p>
        </p:txBody>
      </p:sp>
      <p:cxnSp>
        <p:nvCxnSpPr>
          <p:cNvPr id="518" name="Straight Connector 517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>
            <a:off x="6281248" y="15306386"/>
            <a:ext cx="0" cy="36578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Straight Connector 526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 flipH="1">
            <a:off x="1525213" y="14778390"/>
            <a:ext cx="455612" cy="11982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Straight Connector 530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 flipV="1">
            <a:off x="902090" y="14863776"/>
            <a:ext cx="321080" cy="32103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" name="Oval 511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1822220" y="13238432"/>
            <a:ext cx="799392" cy="7698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Oval 536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4105817" y="13303759"/>
            <a:ext cx="747524" cy="72398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1" name="Oval 540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7673836" y="11127280"/>
            <a:ext cx="901742" cy="91108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3" name="Oval 542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4914379" y="11038086"/>
            <a:ext cx="970202" cy="8835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5" name="Oval 544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904831" y="10251454"/>
            <a:ext cx="961171" cy="93770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53" name="TextBox 5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1707689" y="13407922"/>
            <a:ext cx="10287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3D Design</a:t>
            </a:r>
          </a:p>
          <a:p>
            <a:pPr algn="ctr"/>
            <a:r>
              <a:rPr lang="en-US" sz="1100" b="1" dirty="0"/>
              <a:t>Term 1</a:t>
            </a:r>
          </a:p>
        </p:txBody>
      </p:sp>
      <p:sp>
        <p:nvSpPr>
          <p:cNvPr id="555" name="TextBox 554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3961493" y="13417267"/>
            <a:ext cx="1028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Food</a:t>
            </a:r>
          </a:p>
          <a:p>
            <a:pPr algn="ctr"/>
            <a:r>
              <a:rPr lang="en-US" sz="1200" b="1" dirty="0"/>
              <a:t>Term 2</a:t>
            </a:r>
          </a:p>
        </p:txBody>
      </p:sp>
      <p:sp>
        <p:nvSpPr>
          <p:cNvPr id="561" name="TextBox 560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7763420" y="11246074"/>
            <a:ext cx="77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3D Design</a:t>
            </a:r>
          </a:p>
          <a:p>
            <a:pPr algn="ctr"/>
            <a:r>
              <a:rPr lang="en-US" sz="1200" b="1" dirty="0"/>
              <a:t>Term 1</a:t>
            </a:r>
          </a:p>
        </p:txBody>
      </p:sp>
      <p:sp>
        <p:nvSpPr>
          <p:cNvPr id="563" name="TextBox 56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4921181" y="11247836"/>
            <a:ext cx="953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Food</a:t>
            </a:r>
          </a:p>
          <a:p>
            <a:pPr algn="ctr"/>
            <a:r>
              <a:rPr lang="en-US" sz="1200" b="1" dirty="0"/>
              <a:t>Term 2</a:t>
            </a:r>
          </a:p>
        </p:txBody>
      </p:sp>
      <p:cxnSp>
        <p:nvCxnSpPr>
          <p:cNvPr id="567" name="Straight Connector 566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 flipV="1">
            <a:off x="6044810" y="11695278"/>
            <a:ext cx="1679" cy="30095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Straight Connector 568">
            <a:extLst>
              <a:ext uri="{FF2B5EF4-FFF2-40B4-BE49-F238E27FC236}">
                <a16:creationId xmlns:a16="http://schemas.microsoft.com/office/drawing/2014/main" id="{E1328405-E305-064F-BB49-5E09C8D7C1AA}"/>
              </a:ext>
            </a:extLst>
          </p:cNvPr>
          <p:cNvCxnSpPr>
            <a:cxnSpLocks/>
          </p:cNvCxnSpPr>
          <p:nvPr/>
        </p:nvCxnSpPr>
        <p:spPr>
          <a:xfrm>
            <a:off x="5943041" y="10993817"/>
            <a:ext cx="276431" cy="37753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1" name="Straight Connector 570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 flipV="1">
            <a:off x="4572763" y="11712716"/>
            <a:ext cx="9197" cy="36453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0" name="Straight Connector 579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>
            <a:off x="882371" y="9796347"/>
            <a:ext cx="324354" cy="14688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Straight Connector 581">
            <a:extLst>
              <a:ext uri="{FF2B5EF4-FFF2-40B4-BE49-F238E27FC236}">
                <a16:creationId xmlns:a16="http://schemas.microsoft.com/office/drawing/2014/main" id="{2E2CCA24-81E9-D442-B021-72DAECEE6CBB}"/>
              </a:ext>
            </a:extLst>
          </p:cNvPr>
          <p:cNvCxnSpPr>
            <a:cxnSpLocks/>
          </p:cNvCxnSpPr>
          <p:nvPr/>
        </p:nvCxnSpPr>
        <p:spPr>
          <a:xfrm>
            <a:off x="3105152" y="10974604"/>
            <a:ext cx="3812" cy="32219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Straight Connector 583">
            <a:extLst>
              <a:ext uri="{FF2B5EF4-FFF2-40B4-BE49-F238E27FC236}">
                <a16:creationId xmlns:a16="http://schemas.microsoft.com/office/drawing/2014/main" id="{895B5FA7-9B7D-C740-BDC1-BABF9852E3CD}"/>
              </a:ext>
            </a:extLst>
          </p:cNvPr>
          <p:cNvCxnSpPr>
            <a:cxnSpLocks/>
            <a:stCxn id="99" idx="1"/>
          </p:cNvCxnSpPr>
          <p:nvPr/>
        </p:nvCxnSpPr>
        <p:spPr>
          <a:xfrm flipH="1" flipV="1">
            <a:off x="1499548" y="9976190"/>
            <a:ext cx="483571" cy="40000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7" name="Straight Connector 586">
            <a:extLst>
              <a:ext uri="{FF2B5EF4-FFF2-40B4-BE49-F238E27FC236}">
                <a16:creationId xmlns:a16="http://schemas.microsoft.com/office/drawing/2014/main" id="{4014782C-4C57-2749-B186-F07B6C952DA1}"/>
              </a:ext>
            </a:extLst>
          </p:cNvPr>
          <p:cNvCxnSpPr>
            <a:cxnSpLocks/>
          </p:cNvCxnSpPr>
          <p:nvPr/>
        </p:nvCxnSpPr>
        <p:spPr>
          <a:xfrm>
            <a:off x="2250150" y="8814115"/>
            <a:ext cx="129551" cy="36096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>
            <a:off x="4000387" y="15249213"/>
            <a:ext cx="0" cy="43418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1" name="TextBox 430"/>
          <p:cNvSpPr txBox="1"/>
          <p:nvPr/>
        </p:nvSpPr>
        <p:spPr>
          <a:xfrm>
            <a:off x="8958422" y="2915521"/>
            <a:ext cx="6654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Publican</a:t>
            </a:r>
          </a:p>
        </p:txBody>
      </p:sp>
      <p:sp>
        <p:nvSpPr>
          <p:cNvPr id="432" name="TextBox 431"/>
          <p:cNvSpPr txBox="1"/>
          <p:nvPr/>
        </p:nvSpPr>
        <p:spPr>
          <a:xfrm>
            <a:off x="4402513" y="1459081"/>
            <a:ext cx="735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Level 3 Professional Cookery</a:t>
            </a:r>
          </a:p>
        </p:txBody>
      </p:sp>
      <p:cxnSp>
        <p:nvCxnSpPr>
          <p:cNvPr id="440" name="Straight Connector 439">
            <a:extLst>
              <a:ext uri="{FF2B5EF4-FFF2-40B4-BE49-F238E27FC236}">
                <a16:creationId xmlns:a16="http://schemas.microsoft.com/office/drawing/2014/main" id="{65FCA499-607B-1148-8444-5FEC248B0198}"/>
              </a:ext>
            </a:extLst>
          </p:cNvPr>
          <p:cNvCxnSpPr>
            <a:cxnSpLocks/>
          </p:cNvCxnSpPr>
          <p:nvPr/>
        </p:nvCxnSpPr>
        <p:spPr>
          <a:xfrm flipV="1">
            <a:off x="7400160" y="2943841"/>
            <a:ext cx="0" cy="46571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" name="Picture 449">
            <a:extLst>
              <a:ext uri="{FF2B5EF4-FFF2-40B4-BE49-F238E27FC236}">
                <a16:creationId xmlns:a16="http://schemas.microsoft.com/office/drawing/2014/main" id="{33F47C95-C1D6-CD47-B11E-D7339BE77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030" y="6038599"/>
            <a:ext cx="964477" cy="890872"/>
          </a:xfrm>
          <a:prstGeom prst="rect">
            <a:avLst/>
          </a:prstGeom>
        </p:spPr>
      </p:pic>
      <p:sp>
        <p:nvSpPr>
          <p:cNvPr id="499" name="TextBox 498">
            <a:extLst>
              <a:ext uri="{FF2B5EF4-FFF2-40B4-BE49-F238E27FC236}">
                <a16:creationId xmlns:a16="http://schemas.microsoft.com/office/drawing/2014/main" id="{63A3EA49-7903-1FA5-2C4C-D5B6188E3A3B}"/>
              </a:ext>
            </a:extLst>
          </p:cNvPr>
          <p:cNvSpPr txBox="1"/>
          <p:nvPr/>
        </p:nvSpPr>
        <p:spPr>
          <a:xfrm>
            <a:off x="7455898" y="3240241"/>
            <a:ext cx="8162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</a:t>
            </a:r>
            <a:r>
              <a:rPr lang="en-GB" sz="800" dirty="0"/>
              <a:t>ood Journalist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1AA8B1A-AFBF-8280-24CC-6B1EB2DC4351}"/>
              </a:ext>
            </a:extLst>
          </p:cNvPr>
          <p:cNvSpPr/>
          <p:nvPr/>
        </p:nvSpPr>
        <p:spPr>
          <a:xfrm>
            <a:off x="110836" y="129234"/>
            <a:ext cx="33980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>
                  <a:solidFill>
                    <a:srgbClr val="FF3399"/>
                  </a:solidFill>
                </a:ln>
                <a:solidFill>
                  <a:srgbClr val="FF33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Creative Arts</a:t>
            </a:r>
            <a:endParaRPr lang="en-US" sz="4800" b="0" cap="none" spc="0" dirty="0">
              <a:ln w="0">
                <a:solidFill>
                  <a:srgbClr val="FF3399"/>
                </a:solidFill>
              </a:ln>
              <a:solidFill>
                <a:srgbClr val="FF33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Rectangle 26" descr="A painted surface and a brush stroking the orange paint">
            <a:extLst>
              <a:ext uri="{FF2B5EF4-FFF2-40B4-BE49-F238E27FC236}">
                <a16:creationId xmlns:a16="http://schemas.microsoft.com/office/drawing/2014/main" id="{29D17CBF-99E6-8CD8-AD0B-FCAAF808DC3B}"/>
              </a:ext>
            </a:extLst>
          </p:cNvPr>
          <p:cNvSpPr/>
          <p:nvPr/>
        </p:nvSpPr>
        <p:spPr>
          <a:xfrm>
            <a:off x="8254927" y="15490580"/>
            <a:ext cx="1135722" cy="707886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Vijaya" panose="020B0502040204020203" pitchFamily="18" charset="0"/>
                <a:cs typeface="Vijaya" panose="020B0502040204020203" pitchFamily="18" charset="0"/>
              </a:rPr>
              <a:t>Get</a:t>
            </a:r>
          </a:p>
          <a:p>
            <a:pPr algn="ctr"/>
            <a:r>
              <a:rPr lang="en-US" sz="20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Vijaya" panose="020B0502040204020203" pitchFamily="18" charset="0"/>
                <a:cs typeface="Vijaya" panose="020B0502040204020203" pitchFamily="18" charset="0"/>
              </a:rPr>
              <a:t>Creative</a:t>
            </a:r>
            <a:endParaRPr lang="en-US" sz="2000" b="1" cap="none" spc="0" dirty="0">
              <a:ln w="127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/>
              <a:latin typeface="Vijaya" panose="020B0502040204020203" pitchFamily="18" charset="0"/>
              <a:cs typeface="Vijaya" panose="020B0502040204020203" pitchFamily="18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DBF254C-AA42-0F70-731A-A3338F1F1641}"/>
              </a:ext>
            </a:extLst>
          </p:cNvPr>
          <p:cNvCxnSpPr>
            <a:cxnSpLocks/>
          </p:cNvCxnSpPr>
          <p:nvPr/>
        </p:nvCxnSpPr>
        <p:spPr>
          <a:xfrm flipV="1">
            <a:off x="1459949" y="15795672"/>
            <a:ext cx="312344" cy="3983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Straight Connector 495">
            <a:extLst>
              <a:ext uri="{FF2B5EF4-FFF2-40B4-BE49-F238E27FC236}">
                <a16:creationId xmlns:a16="http://schemas.microsoft.com/office/drawing/2014/main" id="{185A1979-3AC0-1B7E-D7C1-AEBAB4CC8F39}"/>
              </a:ext>
            </a:extLst>
          </p:cNvPr>
          <p:cNvCxnSpPr>
            <a:cxnSpLocks/>
          </p:cNvCxnSpPr>
          <p:nvPr/>
        </p:nvCxnSpPr>
        <p:spPr>
          <a:xfrm>
            <a:off x="2985115" y="15222662"/>
            <a:ext cx="307" cy="43306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CC258D7-5240-9AAF-9A04-9C1FB1B5BB20}"/>
              </a:ext>
            </a:extLst>
          </p:cNvPr>
          <p:cNvCxnSpPr>
            <a:cxnSpLocks/>
          </p:cNvCxnSpPr>
          <p:nvPr/>
        </p:nvCxnSpPr>
        <p:spPr>
          <a:xfrm flipH="1" flipV="1">
            <a:off x="5080238" y="13801966"/>
            <a:ext cx="2415" cy="34584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9" name="Oval 53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6443902" y="13302283"/>
            <a:ext cx="806170" cy="76292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7" name="TextBox 556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6520025" y="13452914"/>
            <a:ext cx="667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Textiles</a:t>
            </a:r>
          </a:p>
          <a:p>
            <a:pPr algn="ctr"/>
            <a:r>
              <a:rPr lang="en-US" sz="1200" b="1" dirty="0"/>
              <a:t>Term 3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1871109-A96E-7233-01BD-2E507D6D3BEF}"/>
              </a:ext>
            </a:extLst>
          </p:cNvPr>
          <p:cNvCxnSpPr>
            <a:cxnSpLocks/>
          </p:cNvCxnSpPr>
          <p:nvPr/>
        </p:nvCxnSpPr>
        <p:spPr>
          <a:xfrm flipH="1">
            <a:off x="7458417" y="10944720"/>
            <a:ext cx="321963" cy="36369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53FD4AE-D4B4-A393-A2AA-1661B95351CF}"/>
              </a:ext>
            </a:extLst>
          </p:cNvPr>
          <p:cNvCxnSpPr>
            <a:cxnSpLocks/>
          </p:cNvCxnSpPr>
          <p:nvPr/>
        </p:nvCxnSpPr>
        <p:spPr>
          <a:xfrm flipH="1" flipV="1">
            <a:off x="2329926" y="9454792"/>
            <a:ext cx="137623" cy="32842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4" name="Picture 4" descr="Image">
            <a:extLst>
              <a:ext uri="{FF2B5EF4-FFF2-40B4-BE49-F238E27FC236}">
                <a16:creationId xmlns:a16="http://schemas.microsoft.com/office/drawing/2014/main" id="{7987E8A7-F144-C5DB-F468-414391D8E8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8" t="6383" r="21359"/>
          <a:stretch/>
        </p:blipFill>
        <p:spPr bwMode="auto">
          <a:xfrm>
            <a:off x="3455110" y="224512"/>
            <a:ext cx="801844" cy="137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8235D30-B0D3-A859-6578-D0ECBC6C2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56" y="814484"/>
            <a:ext cx="2944852" cy="20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TextBox 155">
            <a:extLst>
              <a:ext uri="{FF2B5EF4-FFF2-40B4-BE49-F238E27FC236}">
                <a16:creationId xmlns:a16="http://schemas.microsoft.com/office/drawing/2014/main" id="{CF31F8BA-8DC4-C725-A44B-ACD26AEE8556}"/>
              </a:ext>
            </a:extLst>
          </p:cNvPr>
          <p:cNvSpPr txBox="1"/>
          <p:nvPr/>
        </p:nvSpPr>
        <p:spPr>
          <a:xfrm>
            <a:off x="128590" y="960544"/>
            <a:ext cx="318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00CC99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Learning Journey</a:t>
            </a:r>
            <a:endParaRPr lang="en-GB" sz="2800" b="1" dirty="0">
              <a:solidFill>
                <a:srgbClr val="00CC99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pic>
        <p:nvPicPr>
          <p:cNvPr id="157" name="Picture 156">
            <a:extLst>
              <a:ext uri="{FF2B5EF4-FFF2-40B4-BE49-F238E27FC236}">
                <a16:creationId xmlns:a16="http://schemas.microsoft.com/office/drawing/2014/main" id="{FDEA28DC-31CA-7237-2640-6EF65B7043C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grayscl/>
          </a:blip>
          <a:srcRect b="23601"/>
          <a:stretch/>
        </p:blipFill>
        <p:spPr>
          <a:xfrm>
            <a:off x="6912144" y="227121"/>
            <a:ext cx="1561474" cy="1130858"/>
          </a:xfrm>
          <a:prstGeom prst="rect">
            <a:avLst/>
          </a:prstGeom>
        </p:spPr>
      </p:pic>
      <p:pic>
        <p:nvPicPr>
          <p:cNvPr id="307" name="Picture 306">
            <a:extLst>
              <a:ext uri="{FF2B5EF4-FFF2-40B4-BE49-F238E27FC236}">
                <a16:creationId xmlns:a16="http://schemas.microsoft.com/office/drawing/2014/main" id="{43CA9D44-71AA-0F45-8E2E-DC8C8F3664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43041" y="622186"/>
            <a:ext cx="728518" cy="728518"/>
          </a:xfrm>
          <a:prstGeom prst="rect">
            <a:avLst/>
          </a:prstGeom>
        </p:spPr>
      </p:pic>
      <p:grpSp>
        <p:nvGrpSpPr>
          <p:cNvPr id="168" name="Group 167">
            <a:extLst>
              <a:ext uri="{FF2B5EF4-FFF2-40B4-BE49-F238E27FC236}">
                <a16:creationId xmlns:a16="http://schemas.microsoft.com/office/drawing/2014/main" id="{1D94C6C1-683A-6E4D-D3F7-B2AE2241718C}"/>
              </a:ext>
            </a:extLst>
          </p:cNvPr>
          <p:cNvGrpSpPr/>
          <p:nvPr/>
        </p:nvGrpSpPr>
        <p:grpSpPr>
          <a:xfrm>
            <a:off x="7180921" y="15299162"/>
            <a:ext cx="1198918" cy="1088289"/>
            <a:chOff x="11142811" y="14596654"/>
            <a:chExt cx="1306800" cy="1304869"/>
          </a:xfrm>
        </p:grpSpPr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7D50B21B-14F4-06A2-FE7E-265EA12FB475}"/>
                </a:ext>
              </a:extLst>
            </p:cNvPr>
            <p:cNvSpPr/>
            <p:nvPr/>
          </p:nvSpPr>
          <p:spPr>
            <a:xfrm>
              <a:off x="11142811" y="14596654"/>
              <a:ext cx="1306800" cy="130486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Euphemia" panose="020B0503040102020104" pitchFamily="34" charset="0"/>
              </a:endParaRP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9C2019D2-7D32-AAA7-1492-71D7E271270D}"/>
                </a:ext>
              </a:extLst>
            </p:cNvPr>
            <p:cNvSpPr/>
            <p:nvPr/>
          </p:nvSpPr>
          <p:spPr>
            <a:xfrm>
              <a:off x="11338927" y="14790331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Euphemia" panose="020B0503040102020104" pitchFamily="34" charset="0"/>
              </a:endParaRP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2463D8B0-E930-9798-C0E0-4D8B1E6E6D74}"/>
                </a:ext>
              </a:extLst>
            </p:cNvPr>
            <p:cNvSpPr txBox="1"/>
            <p:nvPr/>
          </p:nvSpPr>
          <p:spPr>
            <a:xfrm>
              <a:off x="11387215" y="14991966"/>
              <a:ext cx="8410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Euphemia" panose="020B0503040102020104" pitchFamily="34" charset="0"/>
                </a:rPr>
                <a:t>7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37BAFBA5-5BED-84E9-5FA7-C4FC7854864C}"/>
                </a:ext>
              </a:extLst>
            </p:cNvPr>
            <p:cNvSpPr txBox="1"/>
            <p:nvPr/>
          </p:nvSpPr>
          <p:spPr>
            <a:xfrm>
              <a:off x="11353495" y="14838095"/>
              <a:ext cx="8410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Euphemia" panose="020B0503040102020104" pitchFamily="34" charset="0"/>
                </a:rPr>
                <a:t>YEAR</a:t>
              </a: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4DB9B2D4-3E59-66ED-561B-AAAEAF66C020}"/>
              </a:ext>
            </a:extLst>
          </p:cNvPr>
          <p:cNvGrpSpPr/>
          <p:nvPr/>
        </p:nvGrpSpPr>
        <p:grpSpPr>
          <a:xfrm>
            <a:off x="910985" y="13596647"/>
            <a:ext cx="1228456" cy="1167932"/>
            <a:chOff x="11142811" y="14596654"/>
            <a:chExt cx="1306800" cy="1304869"/>
          </a:xfrm>
        </p:grpSpPr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BBF85B5D-50D2-D452-8755-E158A8E35BBD}"/>
                </a:ext>
              </a:extLst>
            </p:cNvPr>
            <p:cNvSpPr/>
            <p:nvPr/>
          </p:nvSpPr>
          <p:spPr>
            <a:xfrm>
              <a:off x="11142811" y="14596654"/>
              <a:ext cx="1306800" cy="1304869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Euphemia" panose="020B0503040102020104" pitchFamily="34" charset="0"/>
              </a:endParaRP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E23689A5-DDAB-B822-C509-7EC6DD0D7502}"/>
                </a:ext>
              </a:extLst>
            </p:cNvPr>
            <p:cNvSpPr/>
            <p:nvPr/>
          </p:nvSpPr>
          <p:spPr>
            <a:xfrm>
              <a:off x="11338927" y="14790331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Euphemia" panose="020B0503040102020104" pitchFamily="34" charset="0"/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92CDC861-3C96-13EB-F3BC-4903BF126BF4}"/>
                </a:ext>
              </a:extLst>
            </p:cNvPr>
            <p:cNvSpPr txBox="1"/>
            <p:nvPr/>
          </p:nvSpPr>
          <p:spPr>
            <a:xfrm>
              <a:off x="11375674" y="14991984"/>
              <a:ext cx="8410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Euphemia" panose="020B0503040102020104" pitchFamily="34" charset="0"/>
                </a:rPr>
                <a:t>8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9D4C1B22-7395-B7FE-5EA3-A717CCA8BC35}"/>
                </a:ext>
              </a:extLst>
            </p:cNvPr>
            <p:cNvSpPr txBox="1"/>
            <p:nvPr/>
          </p:nvSpPr>
          <p:spPr>
            <a:xfrm>
              <a:off x="11353495" y="14838095"/>
              <a:ext cx="8410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Euphemia" panose="020B0503040102020104" pitchFamily="34" charset="0"/>
                </a:rPr>
                <a:t>YEAR</a:t>
              </a: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4349F926-4E8E-A798-B188-1B2E7AC6C39F}"/>
              </a:ext>
            </a:extLst>
          </p:cNvPr>
          <p:cNvGrpSpPr/>
          <p:nvPr/>
        </p:nvGrpSpPr>
        <p:grpSpPr>
          <a:xfrm>
            <a:off x="8182846" y="11882084"/>
            <a:ext cx="1205279" cy="1184960"/>
            <a:chOff x="11142811" y="14596654"/>
            <a:chExt cx="1306800" cy="1304869"/>
          </a:xfrm>
        </p:grpSpPr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0426C4F7-34AC-5F4E-0A29-63F053AAACB1}"/>
                </a:ext>
              </a:extLst>
            </p:cNvPr>
            <p:cNvSpPr/>
            <p:nvPr/>
          </p:nvSpPr>
          <p:spPr>
            <a:xfrm>
              <a:off x="11142811" y="14596654"/>
              <a:ext cx="1306800" cy="1304869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Euphemia" panose="020B0503040102020104" pitchFamily="34" charset="0"/>
              </a:endParaRP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C155ACEB-6F31-2672-A7A2-3DD0A3748750}"/>
                </a:ext>
              </a:extLst>
            </p:cNvPr>
            <p:cNvSpPr/>
            <p:nvPr/>
          </p:nvSpPr>
          <p:spPr>
            <a:xfrm>
              <a:off x="11338927" y="14790331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Euphemia" panose="020B0503040102020104" pitchFamily="34" charset="0"/>
              </a:endParaRP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0B5F0067-F489-4791-27A2-4E6B48C48985}"/>
                </a:ext>
              </a:extLst>
            </p:cNvPr>
            <p:cNvSpPr txBox="1"/>
            <p:nvPr/>
          </p:nvSpPr>
          <p:spPr>
            <a:xfrm>
              <a:off x="11375674" y="14991984"/>
              <a:ext cx="8410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Euphemia" panose="020B0503040102020104" pitchFamily="34" charset="0"/>
                </a:rPr>
                <a:t>9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34A72D5F-6302-0A6D-B820-A5CC7C076E7B}"/>
                </a:ext>
              </a:extLst>
            </p:cNvPr>
            <p:cNvSpPr txBox="1"/>
            <p:nvPr/>
          </p:nvSpPr>
          <p:spPr>
            <a:xfrm>
              <a:off x="11353495" y="14838095"/>
              <a:ext cx="8410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Euphemia" panose="020B0503040102020104" pitchFamily="34" charset="0"/>
                </a:rPr>
                <a:t>YEAR</a:t>
              </a:r>
            </a:p>
          </p:txBody>
        </p:sp>
      </p:grpSp>
      <p:sp>
        <p:nvSpPr>
          <p:cNvPr id="190" name="TextBox 189">
            <a:extLst>
              <a:ext uri="{FF2B5EF4-FFF2-40B4-BE49-F238E27FC236}">
                <a16:creationId xmlns:a16="http://schemas.microsoft.com/office/drawing/2014/main" id="{D900E8D1-2CB3-9570-469B-32E333A14C09}"/>
              </a:ext>
            </a:extLst>
          </p:cNvPr>
          <p:cNvSpPr txBox="1"/>
          <p:nvPr/>
        </p:nvSpPr>
        <p:spPr>
          <a:xfrm>
            <a:off x="156228" y="2642773"/>
            <a:ext cx="1896115" cy="830997"/>
          </a:xfrm>
          <a:prstGeom prst="rect">
            <a:avLst/>
          </a:prstGeom>
          <a:solidFill>
            <a:srgbClr val="FF0066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Unit 1</a:t>
            </a:r>
          </a:p>
          <a:p>
            <a:r>
              <a:rPr lang="en-US" sz="1200" b="1" dirty="0"/>
              <a:t>The Hospitality </a:t>
            </a:r>
          </a:p>
          <a:p>
            <a:r>
              <a:rPr lang="en-US" sz="1200" b="1" dirty="0"/>
              <a:t>&amp; Catering industry</a:t>
            </a:r>
          </a:p>
          <a:p>
            <a:r>
              <a:rPr lang="en-US" sz="1200" b="1" dirty="0"/>
              <a:t>40% 1hour 20 min exam</a:t>
            </a: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B722FDE7-6EA9-5195-C699-BECA113C7400}"/>
              </a:ext>
            </a:extLst>
          </p:cNvPr>
          <p:cNvSpPr txBox="1"/>
          <p:nvPr/>
        </p:nvSpPr>
        <p:spPr>
          <a:xfrm>
            <a:off x="155572" y="3554112"/>
            <a:ext cx="1892293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Unit 2</a:t>
            </a:r>
          </a:p>
          <a:p>
            <a:r>
              <a:rPr lang="en-US" sz="1200" b="1" dirty="0"/>
              <a:t>Hospitality </a:t>
            </a:r>
          </a:p>
          <a:p>
            <a:r>
              <a:rPr lang="en-US" sz="1200" b="1" dirty="0"/>
              <a:t>&amp; Catering in action</a:t>
            </a:r>
          </a:p>
          <a:p>
            <a:r>
              <a:rPr lang="en-US" sz="1200" b="1" dirty="0"/>
              <a:t>60% 12 hours assessment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4287D8-66E7-260D-A231-CB45AEBB5B43}"/>
              </a:ext>
            </a:extLst>
          </p:cNvPr>
          <p:cNvSpPr/>
          <p:nvPr/>
        </p:nvSpPr>
        <p:spPr>
          <a:xfrm>
            <a:off x="130473" y="1767245"/>
            <a:ext cx="323838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Level 1/2 Hospitality 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&amp; Catering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E62704-2830-EAC0-7ECF-A2A138360B20}"/>
              </a:ext>
            </a:extLst>
          </p:cNvPr>
          <p:cNvSpPr txBox="1"/>
          <p:nvPr/>
        </p:nvSpPr>
        <p:spPr>
          <a:xfrm>
            <a:off x="8555251" y="2287750"/>
            <a:ext cx="10370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Wedding planner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A633E3-BE84-58C6-3664-4EB893A5DF96}"/>
              </a:ext>
            </a:extLst>
          </p:cNvPr>
          <p:cNvSpPr txBox="1"/>
          <p:nvPr/>
        </p:nvSpPr>
        <p:spPr>
          <a:xfrm>
            <a:off x="8631601" y="2579075"/>
            <a:ext cx="1037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Restaurant </a:t>
            </a:r>
          </a:p>
          <a:p>
            <a:pPr algn="ctr"/>
            <a:r>
              <a:rPr lang="en-US" sz="800" dirty="0"/>
              <a:t>Manager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DF62A9-70E6-F900-81A1-30D93C475C05}"/>
              </a:ext>
            </a:extLst>
          </p:cNvPr>
          <p:cNvSpPr txBox="1"/>
          <p:nvPr/>
        </p:nvSpPr>
        <p:spPr>
          <a:xfrm>
            <a:off x="6326723" y="3281329"/>
            <a:ext cx="10370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Personal chef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587F58-AC86-BD93-970E-9B063D39FBEB}"/>
              </a:ext>
            </a:extLst>
          </p:cNvPr>
          <p:cNvSpPr txBox="1"/>
          <p:nvPr/>
        </p:nvSpPr>
        <p:spPr>
          <a:xfrm>
            <a:off x="7002627" y="3667180"/>
            <a:ext cx="11741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Home Economist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13D494-981D-A604-3C6C-63A02E752011}"/>
              </a:ext>
            </a:extLst>
          </p:cNvPr>
          <p:cNvSpPr txBox="1"/>
          <p:nvPr/>
        </p:nvSpPr>
        <p:spPr>
          <a:xfrm>
            <a:off x="7434888" y="1748131"/>
            <a:ext cx="8231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Waiter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A74A6F1-924F-608B-0C5E-23575045BA9D}"/>
              </a:ext>
            </a:extLst>
          </p:cNvPr>
          <p:cNvSpPr/>
          <p:nvPr/>
        </p:nvSpPr>
        <p:spPr>
          <a:xfrm>
            <a:off x="3011396" y="15545520"/>
            <a:ext cx="98000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F0502020204030204" pitchFamily="34" charset="0"/>
              </a:rPr>
              <a:t>Kitchen Basics</a:t>
            </a:r>
            <a:endParaRPr lang="en-US" sz="16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ptos Black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19FD7C7-46EB-A43C-649C-AA3919C9216D}"/>
              </a:ext>
            </a:extLst>
          </p:cNvPr>
          <p:cNvSpPr/>
          <p:nvPr/>
        </p:nvSpPr>
        <p:spPr>
          <a:xfrm>
            <a:off x="5128481" y="15636405"/>
            <a:ext cx="125027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F0502020204030204" pitchFamily="34" charset="0"/>
              </a:rPr>
              <a:t>Mini Torch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B0AB535-4394-9488-A216-A88885E3C9B2}"/>
              </a:ext>
            </a:extLst>
          </p:cNvPr>
          <p:cNvSpPr/>
          <p:nvPr/>
        </p:nvSpPr>
        <p:spPr>
          <a:xfrm>
            <a:off x="2722079" y="13382572"/>
            <a:ext cx="13781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F0502020204030204" pitchFamily="34" charset="0"/>
              </a:rPr>
              <a:t>Sustainable Lamp</a:t>
            </a:r>
            <a:endParaRPr lang="en-US" sz="16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ptos Black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522A46-36F4-F60D-1ED0-AB7E0EA81DAB}"/>
              </a:ext>
            </a:extLst>
          </p:cNvPr>
          <p:cNvSpPr/>
          <p:nvPr/>
        </p:nvSpPr>
        <p:spPr>
          <a:xfrm>
            <a:off x="6144876" y="11346345"/>
            <a:ext cx="134726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F0502020204030204" pitchFamily="34" charset="0"/>
              </a:rPr>
              <a:t>Trinket Box</a:t>
            </a:r>
            <a:endParaRPr lang="en-US" sz="16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ptos Black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0E0F70-8935-B58C-48BD-E1059F8DB3C3}"/>
              </a:ext>
            </a:extLst>
          </p:cNvPr>
          <p:cNvSpPr/>
          <p:nvPr/>
        </p:nvSpPr>
        <p:spPr>
          <a:xfrm>
            <a:off x="1009545" y="14904503"/>
            <a:ext cx="9800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F0502020204030204" pitchFamily="34" charset="0"/>
              </a:rPr>
              <a:t>Wacky Racing Car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C1EBD6-3BB3-4190-098E-FE12B0AEA314}"/>
              </a:ext>
            </a:extLst>
          </p:cNvPr>
          <p:cNvSpPr/>
          <p:nvPr/>
        </p:nvSpPr>
        <p:spPr>
          <a:xfrm>
            <a:off x="5027113" y="13355711"/>
            <a:ext cx="13781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F0502020204030204" pitchFamily="34" charset="0"/>
              </a:rPr>
              <a:t>World Foods</a:t>
            </a:r>
            <a:endParaRPr lang="en-US" sz="16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ptos Black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294A73-7E88-0D20-AF3A-1565280EA5E5}"/>
              </a:ext>
            </a:extLst>
          </p:cNvPr>
          <p:cNvSpPr/>
          <p:nvPr/>
        </p:nvSpPr>
        <p:spPr>
          <a:xfrm>
            <a:off x="7502946" y="13243701"/>
            <a:ext cx="13781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F0502020204030204" pitchFamily="34" charset="0"/>
              </a:rPr>
              <a:t>Tablet Bean</a:t>
            </a:r>
            <a:r>
              <a:rPr lang="en-US" sz="1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F0502020204030204" pitchFamily="34" charset="0"/>
              </a:rPr>
              <a:t>bag</a:t>
            </a:r>
            <a:endParaRPr lang="en-US" sz="16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ptos Black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DB33CD-7AA0-9D7E-AD57-5E80DAA45116}"/>
              </a:ext>
            </a:extLst>
          </p:cNvPr>
          <p:cNvSpPr/>
          <p:nvPr/>
        </p:nvSpPr>
        <p:spPr>
          <a:xfrm>
            <a:off x="3167424" y="11209071"/>
            <a:ext cx="13472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F0502020204030204" pitchFamily="34" charset="0"/>
              </a:rPr>
              <a:t>Food Safety in H&amp;C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E23902-1328-01B5-6B78-6941F0ADDE1D}"/>
              </a:ext>
            </a:extLst>
          </p:cNvPr>
          <p:cNvSpPr txBox="1"/>
          <p:nvPr/>
        </p:nvSpPr>
        <p:spPr>
          <a:xfrm>
            <a:off x="894508" y="10482464"/>
            <a:ext cx="953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Ceramics</a:t>
            </a:r>
          </a:p>
          <a:p>
            <a:pPr algn="ctr"/>
            <a:r>
              <a:rPr lang="en-US" sz="1200" b="1" dirty="0"/>
              <a:t>Term 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43F976A-08EC-8A4F-41D6-D19B20CFDA2C}"/>
              </a:ext>
            </a:extLst>
          </p:cNvPr>
          <p:cNvSpPr/>
          <p:nvPr/>
        </p:nvSpPr>
        <p:spPr>
          <a:xfrm>
            <a:off x="996906" y="9113473"/>
            <a:ext cx="134726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F0502020204030204" pitchFamily="34" charset="0"/>
              </a:rPr>
              <a:t>Gaudi Mosaic Mirror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1F90786-56BA-7E1D-CBCE-66785D9C455B}"/>
              </a:ext>
            </a:extLst>
          </p:cNvPr>
          <p:cNvSpPr/>
          <p:nvPr/>
        </p:nvSpPr>
        <p:spPr>
          <a:xfrm>
            <a:off x="1804894" y="11105129"/>
            <a:ext cx="841075" cy="809528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95ABA73-C55A-7DC8-B9CF-1D80CE14CFCB}"/>
              </a:ext>
            </a:extLst>
          </p:cNvPr>
          <p:cNvSpPr txBox="1"/>
          <p:nvPr/>
        </p:nvSpPr>
        <p:spPr>
          <a:xfrm>
            <a:off x="1717738" y="11195068"/>
            <a:ext cx="953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Making your KS4 Options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4270B77-8007-2FD6-ECCF-63A77382B8A6}"/>
              </a:ext>
            </a:extLst>
          </p:cNvPr>
          <p:cNvSpPr txBox="1"/>
          <p:nvPr/>
        </p:nvSpPr>
        <p:spPr>
          <a:xfrm>
            <a:off x="5795482" y="14929900"/>
            <a:ext cx="1039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Biomimicry</a:t>
            </a:r>
            <a:endParaRPr lang="en-GB" sz="1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A49D572-EBE9-1233-0461-B74B1CD5A296}"/>
              </a:ext>
            </a:extLst>
          </p:cNvPr>
          <p:cNvSpPr txBox="1"/>
          <p:nvPr/>
        </p:nvSpPr>
        <p:spPr>
          <a:xfrm>
            <a:off x="5837933" y="16408073"/>
            <a:ext cx="692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Alessi Group</a:t>
            </a:r>
            <a:endParaRPr lang="en-GB" sz="14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0C85F96-85B2-A0E5-BBDD-9766302140A0}"/>
              </a:ext>
            </a:extLst>
          </p:cNvPr>
          <p:cNvSpPr txBox="1"/>
          <p:nvPr/>
        </p:nvSpPr>
        <p:spPr>
          <a:xfrm>
            <a:off x="4620969" y="14743685"/>
            <a:ext cx="1039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Basic electronics</a:t>
            </a:r>
            <a:endParaRPr lang="en-GB" sz="14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74BF233-15FE-B9CC-D3F1-0E65B206E32A}"/>
              </a:ext>
            </a:extLst>
          </p:cNvPr>
          <p:cNvSpPr txBox="1"/>
          <p:nvPr/>
        </p:nvSpPr>
        <p:spPr>
          <a:xfrm>
            <a:off x="4635664" y="16441985"/>
            <a:ext cx="1039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Packaging</a:t>
            </a:r>
            <a:endParaRPr lang="en-GB" sz="14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7AF205F-F62F-6FBC-73AC-10254F993A5B}"/>
              </a:ext>
            </a:extLst>
          </p:cNvPr>
          <p:cNvSpPr txBox="1"/>
          <p:nvPr/>
        </p:nvSpPr>
        <p:spPr>
          <a:xfrm>
            <a:off x="3526750" y="14899950"/>
            <a:ext cx="1039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Hygiene</a:t>
            </a:r>
            <a:endParaRPr lang="en-GB" sz="14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6A0AC07-646F-69D4-B901-2E8E775D51B5}"/>
              </a:ext>
            </a:extLst>
          </p:cNvPr>
          <p:cNvSpPr txBox="1"/>
          <p:nvPr/>
        </p:nvSpPr>
        <p:spPr>
          <a:xfrm>
            <a:off x="3508348" y="16406825"/>
            <a:ext cx="1039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Health &amp; Safety</a:t>
            </a:r>
            <a:endParaRPr lang="en-GB" sz="14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B62B988-35F5-BD24-C633-0DD67CEE29A9}"/>
              </a:ext>
            </a:extLst>
          </p:cNvPr>
          <p:cNvSpPr txBox="1"/>
          <p:nvPr/>
        </p:nvSpPr>
        <p:spPr>
          <a:xfrm>
            <a:off x="2652004" y="14698975"/>
            <a:ext cx="1039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Eatwell Guide</a:t>
            </a:r>
            <a:endParaRPr lang="en-GB" sz="14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480B9A2-2A32-4F29-60B4-215A508257B6}"/>
              </a:ext>
            </a:extLst>
          </p:cNvPr>
          <p:cNvSpPr txBox="1"/>
          <p:nvPr/>
        </p:nvSpPr>
        <p:spPr>
          <a:xfrm>
            <a:off x="2515028" y="16434409"/>
            <a:ext cx="1039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Sensory Analysis</a:t>
            </a:r>
            <a:endParaRPr lang="en-GB" sz="1400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4F00C70-00F1-2F5C-DC41-75CC213122AD}"/>
              </a:ext>
            </a:extLst>
          </p:cNvPr>
          <p:cNvCxnSpPr>
            <a:cxnSpLocks/>
          </p:cNvCxnSpPr>
          <p:nvPr/>
        </p:nvCxnSpPr>
        <p:spPr>
          <a:xfrm flipV="1">
            <a:off x="2924242" y="15996970"/>
            <a:ext cx="26519" cy="44501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8" name="TextBox 447">
            <a:extLst>
              <a:ext uri="{FF2B5EF4-FFF2-40B4-BE49-F238E27FC236}">
                <a16:creationId xmlns:a16="http://schemas.microsoft.com/office/drawing/2014/main" id="{1D919C3B-D380-742E-1ACA-726E20DB16CD}"/>
              </a:ext>
            </a:extLst>
          </p:cNvPr>
          <p:cNvSpPr txBox="1"/>
          <p:nvPr/>
        </p:nvSpPr>
        <p:spPr>
          <a:xfrm>
            <a:off x="233746" y="14915975"/>
            <a:ext cx="1039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CAM knowledge</a:t>
            </a:r>
            <a:endParaRPr lang="en-GB" sz="1400" dirty="0"/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F37E6EEC-CCCE-3F64-5E5E-1B2CDFB98C34}"/>
              </a:ext>
            </a:extLst>
          </p:cNvPr>
          <p:cNvSpPr txBox="1"/>
          <p:nvPr/>
        </p:nvSpPr>
        <p:spPr>
          <a:xfrm>
            <a:off x="958308" y="16155730"/>
            <a:ext cx="10390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Workshop Health &amp; Safety</a:t>
            </a:r>
            <a:endParaRPr lang="en-GB" sz="1400" dirty="0"/>
          </a:p>
        </p:txBody>
      </p:sp>
      <p:sp>
        <p:nvSpPr>
          <p:cNvPr id="459" name="TextBox 458">
            <a:extLst>
              <a:ext uri="{FF2B5EF4-FFF2-40B4-BE49-F238E27FC236}">
                <a16:creationId xmlns:a16="http://schemas.microsoft.com/office/drawing/2014/main" id="{D0D5D6BA-ECE8-9994-316B-DDFB46EF93BE}"/>
              </a:ext>
            </a:extLst>
          </p:cNvPr>
          <p:cNvSpPr txBox="1"/>
          <p:nvPr/>
        </p:nvSpPr>
        <p:spPr>
          <a:xfrm>
            <a:off x="1941388" y="14590441"/>
            <a:ext cx="1039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Model making</a:t>
            </a:r>
            <a:endParaRPr lang="en-GB" sz="1400" dirty="0"/>
          </a:p>
        </p:txBody>
      </p:sp>
      <p:sp>
        <p:nvSpPr>
          <p:cNvPr id="460" name="TextBox 459">
            <a:extLst>
              <a:ext uri="{FF2B5EF4-FFF2-40B4-BE49-F238E27FC236}">
                <a16:creationId xmlns:a16="http://schemas.microsoft.com/office/drawing/2014/main" id="{7E386894-E0EB-46FD-740B-31831EB0C000}"/>
              </a:ext>
            </a:extLst>
          </p:cNvPr>
          <p:cNvSpPr txBox="1"/>
          <p:nvPr/>
        </p:nvSpPr>
        <p:spPr>
          <a:xfrm>
            <a:off x="2255433" y="14203403"/>
            <a:ext cx="1210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Sustainability</a:t>
            </a:r>
            <a:endParaRPr lang="en-GB" sz="1400" dirty="0"/>
          </a:p>
        </p:txBody>
      </p:sp>
      <p:sp>
        <p:nvSpPr>
          <p:cNvPr id="463" name="TextBox 462">
            <a:extLst>
              <a:ext uri="{FF2B5EF4-FFF2-40B4-BE49-F238E27FC236}">
                <a16:creationId xmlns:a16="http://schemas.microsoft.com/office/drawing/2014/main" id="{FF477AF7-BF7D-7A99-7CA7-BC0B7E7250B2}"/>
              </a:ext>
            </a:extLst>
          </p:cNvPr>
          <p:cNvSpPr txBox="1"/>
          <p:nvPr/>
        </p:nvSpPr>
        <p:spPr>
          <a:xfrm>
            <a:off x="2186843" y="12713570"/>
            <a:ext cx="1311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Neurographical Art</a:t>
            </a:r>
            <a:endParaRPr lang="en-GB" sz="1400" dirty="0"/>
          </a:p>
        </p:txBody>
      </p:sp>
      <p:sp>
        <p:nvSpPr>
          <p:cNvPr id="464" name="TextBox 463">
            <a:extLst>
              <a:ext uri="{FF2B5EF4-FFF2-40B4-BE49-F238E27FC236}">
                <a16:creationId xmlns:a16="http://schemas.microsoft.com/office/drawing/2014/main" id="{91FACB5D-FAF8-CC23-0F80-8C44227A6D22}"/>
              </a:ext>
            </a:extLst>
          </p:cNvPr>
          <p:cNvSpPr txBox="1"/>
          <p:nvPr/>
        </p:nvSpPr>
        <p:spPr>
          <a:xfrm>
            <a:off x="3565329" y="12772791"/>
            <a:ext cx="1039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Electronics</a:t>
            </a:r>
            <a:endParaRPr lang="en-GB" sz="1400" dirty="0"/>
          </a:p>
        </p:txBody>
      </p:sp>
      <p:sp>
        <p:nvSpPr>
          <p:cNvPr id="465" name="TextBox 464">
            <a:extLst>
              <a:ext uri="{FF2B5EF4-FFF2-40B4-BE49-F238E27FC236}">
                <a16:creationId xmlns:a16="http://schemas.microsoft.com/office/drawing/2014/main" id="{9259CD98-358B-5202-9415-9D3CBBA4780C}"/>
              </a:ext>
            </a:extLst>
          </p:cNvPr>
          <p:cNvSpPr txBox="1"/>
          <p:nvPr/>
        </p:nvSpPr>
        <p:spPr>
          <a:xfrm>
            <a:off x="3480869" y="14227030"/>
            <a:ext cx="1039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Using the laser cutter</a:t>
            </a:r>
            <a:endParaRPr lang="en-GB" sz="1400" dirty="0"/>
          </a:p>
        </p:txBody>
      </p:sp>
      <p:sp>
        <p:nvSpPr>
          <p:cNvPr id="466" name="TextBox 465">
            <a:extLst>
              <a:ext uri="{FF2B5EF4-FFF2-40B4-BE49-F238E27FC236}">
                <a16:creationId xmlns:a16="http://schemas.microsoft.com/office/drawing/2014/main" id="{E20061D2-87DA-F18B-372A-529B944B61FB}"/>
              </a:ext>
            </a:extLst>
          </p:cNvPr>
          <p:cNvSpPr txBox="1"/>
          <p:nvPr/>
        </p:nvSpPr>
        <p:spPr>
          <a:xfrm>
            <a:off x="4671302" y="12808672"/>
            <a:ext cx="1202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World Foods</a:t>
            </a:r>
            <a:endParaRPr lang="en-GB" sz="1400" dirty="0"/>
          </a:p>
        </p:txBody>
      </p:sp>
      <p:sp>
        <p:nvSpPr>
          <p:cNvPr id="467" name="TextBox 466">
            <a:extLst>
              <a:ext uri="{FF2B5EF4-FFF2-40B4-BE49-F238E27FC236}">
                <a16:creationId xmlns:a16="http://schemas.microsoft.com/office/drawing/2014/main" id="{C359C219-5718-7F47-8961-ADAC5D1C0416}"/>
              </a:ext>
            </a:extLst>
          </p:cNvPr>
          <p:cNvSpPr txBox="1"/>
          <p:nvPr/>
        </p:nvSpPr>
        <p:spPr>
          <a:xfrm>
            <a:off x="4624211" y="14119872"/>
            <a:ext cx="1039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Methods of cooking</a:t>
            </a:r>
            <a:endParaRPr lang="en-GB" sz="1400" dirty="0"/>
          </a:p>
        </p:txBody>
      </p:sp>
      <p:cxnSp>
        <p:nvCxnSpPr>
          <p:cNvPr id="470" name="Straight Connector 469">
            <a:extLst>
              <a:ext uri="{FF2B5EF4-FFF2-40B4-BE49-F238E27FC236}">
                <a16:creationId xmlns:a16="http://schemas.microsoft.com/office/drawing/2014/main" id="{25758B37-D301-A150-E1E3-A0D43A46F1B6}"/>
              </a:ext>
            </a:extLst>
          </p:cNvPr>
          <p:cNvCxnSpPr>
            <a:cxnSpLocks/>
          </p:cNvCxnSpPr>
          <p:nvPr/>
        </p:nvCxnSpPr>
        <p:spPr>
          <a:xfrm flipH="1" flipV="1">
            <a:off x="6253995" y="13834173"/>
            <a:ext cx="2415" cy="34584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2" name="TextBox 471">
            <a:extLst>
              <a:ext uri="{FF2B5EF4-FFF2-40B4-BE49-F238E27FC236}">
                <a16:creationId xmlns:a16="http://schemas.microsoft.com/office/drawing/2014/main" id="{5A12A493-62A0-581C-9FC1-5CCAFE559FBE}"/>
              </a:ext>
            </a:extLst>
          </p:cNvPr>
          <p:cNvSpPr txBox="1"/>
          <p:nvPr/>
        </p:nvSpPr>
        <p:spPr>
          <a:xfrm>
            <a:off x="5748035" y="14089943"/>
            <a:ext cx="1217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Dish </a:t>
            </a:r>
          </a:p>
          <a:p>
            <a:r>
              <a:rPr lang="en-US" sz="1400" dirty="0"/>
              <a:t>blueprint task</a:t>
            </a:r>
            <a:endParaRPr lang="en-GB" sz="1400" dirty="0"/>
          </a:p>
        </p:txBody>
      </p:sp>
      <p:cxnSp>
        <p:nvCxnSpPr>
          <p:cNvPr id="474" name="Straight Connector 473">
            <a:extLst>
              <a:ext uri="{FF2B5EF4-FFF2-40B4-BE49-F238E27FC236}">
                <a16:creationId xmlns:a16="http://schemas.microsoft.com/office/drawing/2014/main" id="{E531A1FB-47A2-0AE3-B92F-D4729A0D7F79}"/>
              </a:ext>
            </a:extLst>
          </p:cNvPr>
          <p:cNvCxnSpPr>
            <a:cxnSpLocks/>
          </p:cNvCxnSpPr>
          <p:nvPr/>
        </p:nvCxnSpPr>
        <p:spPr>
          <a:xfrm flipH="1">
            <a:off x="6250436" y="13101698"/>
            <a:ext cx="50907" cy="39247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6" name="TextBox 485">
            <a:extLst>
              <a:ext uri="{FF2B5EF4-FFF2-40B4-BE49-F238E27FC236}">
                <a16:creationId xmlns:a16="http://schemas.microsoft.com/office/drawing/2014/main" id="{BA8BA279-D70F-A539-FE0A-2474C863AB8B}"/>
              </a:ext>
            </a:extLst>
          </p:cNvPr>
          <p:cNvSpPr txBox="1"/>
          <p:nvPr/>
        </p:nvSpPr>
        <p:spPr>
          <a:xfrm>
            <a:off x="5837226" y="12589563"/>
            <a:ext cx="1202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Presentation techniques</a:t>
            </a:r>
            <a:endParaRPr lang="en-GB" sz="1400" dirty="0"/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C073BBF2-46CA-9A3B-09D2-A3A671A0D648}"/>
              </a:ext>
            </a:extLst>
          </p:cNvPr>
          <p:cNvSpPr txBox="1"/>
          <p:nvPr/>
        </p:nvSpPr>
        <p:spPr>
          <a:xfrm>
            <a:off x="7098636" y="14172759"/>
            <a:ext cx="1217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Memphis Group</a:t>
            </a:r>
            <a:endParaRPr lang="en-GB" sz="1400" dirty="0"/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5081A02F-CC06-7D61-B854-E5824BFF7272}"/>
              </a:ext>
            </a:extLst>
          </p:cNvPr>
          <p:cNvSpPr txBox="1"/>
          <p:nvPr/>
        </p:nvSpPr>
        <p:spPr>
          <a:xfrm>
            <a:off x="8847698" y="13533239"/>
            <a:ext cx="8715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Using a sewing machine</a:t>
            </a:r>
            <a:endParaRPr lang="en-GB" sz="1400" dirty="0"/>
          </a:p>
        </p:txBody>
      </p:sp>
      <p:cxnSp>
        <p:nvCxnSpPr>
          <p:cNvPr id="491" name="Straight Connector 490">
            <a:extLst>
              <a:ext uri="{FF2B5EF4-FFF2-40B4-BE49-F238E27FC236}">
                <a16:creationId xmlns:a16="http://schemas.microsoft.com/office/drawing/2014/main" id="{002B29BD-2250-1E4C-2170-5411DD420391}"/>
              </a:ext>
            </a:extLst>
          </p:cNvPr>
          <p:cNvCxnSpPr>
            <a:cxnSpLocks/>
          </p:cNvCxnSpPr>
          <p:nvPr/>
        </p:nvCxnSpPr>
        <p:spPr>
          <a:xfrm flipH="1" flipV="1">
            <a:off x="8762707" y="13192686"/>
            <a:ext cx="399832" cy="37043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7" name="TextBox 496">
            <a:extLst>
              <a:ext uri="{FF2B5EF4-FFF2-40B4-BE49-F238E27FC236}">
                <a16:creationId xmlns:a16="http://schemas.microsoft.com/office/drawing/2014/main" id="{92753AB9-C39D-2CFE-9C6D-F65805888869}"/>
              </a:ext>
            </a:extLst>
          </p:cNvPr>
          <p:cNvSpPr txBox="1"/>
          <p:nvPr/>
        </p:nvSpPr>
        <p:spPr>
          <a:xfrm>
            <a:off x="7191327" y="12639145"/>
            <a:ext cx="971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Using a heat press</a:t>
            </a:r>
            <a:endParaRPr lang="en-GB" sz="1400" dirty="0"/>
          </a:p>
        </p:txBody>
      </p:sp>
      <p:cxnSp>
        <p:nvCxnSpPr>
          <p:cNvPr id="500" name="Straight Connector 499">
            <a:extLst>
              <a:ext uri="{FF2B5EF4-FFF2-40B4-BE49-F238E27FC236}">
                <a16:creationId xmlns:a16="http://schemas.microsoft.com/office/drawing/2014/main" id="{15DC9FA8-15A0-66E8-D5BA-3242776832BE}"/>
              </a:ext>
            </a:extLst>
          </p:cNvPr>
          <p:cNvCxnSpPr>
            <a:cxnSpLocks/>
          </p:cNvCxnSpPr>
          <p:nvPr/>
        </p:nvCxnSpPr>
        <p:spPr>
          <a:xfrm flipH="1" flipV="1">
            <a:off x="8121824" y="13849407"/>
            <a:ext cx="430411" cy="5433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2" name="TextBox 501">
            <a:extLst>
              <a:ext uri="{FF2B5EF4-FFF2-40B4-BE49-F238E27FC236}">
                <a16:creationId xmlns:a16="http://schemas.microsoft.com/office/drawing/2014/main" id="{389808B6-84A0-48B0-F8A9-EB3D6FFD4B88}"/>
              </a:ext>
            </a:extLst>
          </p:cNvPr>
          <p:cNvSpPr txBox="1"/>
          <p:nvPr/>
        </p:nvSpPr>
        <p:spPr>
          <a:xfrm>
            <a:off x="8214091" y="14349663"/>
            <a:ext cx="1217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Transfer dyes</a:t>
            </a:r>
            <a:endParaRPr lang="en-GB" sz="1400" dirty="0"/>
          </a:p>
        </p:txBody>
      </p:sp>
      <p:sp>
        <p:nvSpPr>
          <p:cNvPr id="503" name="TextBox 502">
            <a:extLst>
              <a:ext uri="{FF2B5EF4-FFF2-40B4-BE49-F238E27FC236}">
                <a16:creationId xmlns:a16="http://schemas.microsoft.com/office/drawing/2014/main" id="{A473A0F1-F444-0340-63AC-603843FD5128}"/>
              </a:ext>
            </a:extLst>
          </p:cNvPr>
          <p:cNvSpPr txBox="1"/>
          <p:nvPr/>
        </p:nvSpPr>
        <p:spPr>
          <a:xfrm>
            <a:off x="6856951" y="12058402"/>
            <a:ext cx="1202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Recycling materials</a:t>
            </a:r>
            <a:endParaRPr lang="en-GB" sz="1400" dirty="0"/>
          </a:p>
        </p:txBody>
      </p:sp>
      <p:sp>
        <p:nvSpPr>
          <p:cNvPr id="506" name="TextBox 505">
            <a:extLst>
              <a:ext uri="{FF2B5EF4-FFF2-40B4-BE49-F238E27FC236}">
                <a16:creationId xmlns:a16="http://schemas.microsoft.com/office/drawing/2014/main" id="{89DE5888-E8AC-2760-7419-A2DD945C1646}"/>
              </a:ext>
            </a:extLst>
          </p:cNvPr>
          <p:cNvSpPr txBox="1"/>
          <p:nvPr/>
        </p:nvSpPr>
        <p:spPr>
          <a:xfrm>
            <a:off x="7579076" y="10625885"/>
            <a:ext cx="1202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Islamic tile art</a:t>
            </a:r>
            <a:endParaRPr lang="en-GB" sz="1400" dirty="0"/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id="{BCB9A429-05A8-4010-5A3E-C2E3B3BFDDEE}"/>
              </a:ext>
            </a:extLst>
          </p:cNvPr>
          <p:cNvSpPr txBox="1"/>
          <p:nvPr/>
        </p:nvSpPr>
        <p:spPr>
          <a:xfrm>
            <a:off x="5543410" y="11998487"/>
            <a:ext cx="1202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Art Nouveau</a:t>
            </a:r>
            <a:endParaRPr lang="en-GB" sz="1400" dirty="0"/>
          </a:p>
        </p:txBody>
      </p:sp>
      <p:sp>
        <p:nvSpPr>
          <p:cNvPr id="509" name="TextBox 508">
            <a:extLst>
              <a:ext uri="{FF2B5EF4-FFF2-40B4-BE49-F238E27FC236}">
                <a16:creationId xmlns:a16="http://schemas.microsoft.com/office/drawing/2014/main" id="{964699FA-9355-75B5-E1F9-70DE422ED7B4}"/>
              </a:ext>
            </a:extLst>
          </p:cNvPr>
          <p:cNvSpPr txBox="1"/>
          <p:nvPr/>
        </p:nvSpPr>
        <p:spPr>
          <a:xfrm>
            <a:off x="5545316" y="10625344"/>
            <a:ext cx="735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 </a:t>
            </a:r>
            <a:r>
              <a:rPr lang="en-US" sz="1400" dirty="0" err="1"/>
              <a:t>Stilj</a:t>
            </a:r>
            <a:endParaRPr lang="en-GB" sz="1400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8E4C575-45C6-0127-1F2B-EEE014D2CDA5}"/>
              </a:ext>
            </a:extLst>
          </p:cNvPr>
          <p:cNvCxnSpPr>
            <a:cxnSpLocks/>
          </p:cNvCxnSpPr>
          <p:nvPr/>
        </p:nvCxnSpPr>
        <p:spPr>
          <a:xfrm flipH="1">
            <a:off x="6729624" y="10972744"/>
            <a:ext cx="19857" cy="36800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262BF12D-79E9-C15B-8EE4-FF21AE270791}"/>
              </a:ext>
            </a:extLst>
          </p:cNvPr>
          <p:cNvSpPr txBox="1"/>
          <p:nvPr/>
        </p:nvSpPr>
        <p:spPr>
          <a:xfrm>
            <a:off x="6152706" y="9025474"/>
            <a:ext cx="3471167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Structure of the Hospitality &amp; Catering Industry.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Job roles; skills, attributes and dress code.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Working conditions &amp; employment rights.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Factors that make successful businesses.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Environmental factors.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Heath and Safety in H&amp;C.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Food Safety in H&amp;C.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Food preparation, cooking, analysis and evaluation.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6713E7C-98C6-31DF-A1FD-67EEC14CFB9B}"/>
              </a:ext>
            </a:extLst>
          </p:cNvPr>
          <p:cNvSpPr txBox="1"/>
          <p:nvPr/>
        </p:nvSpPr>
        <p:spPr>
          <a:xfrm>
            <a:off x="4191679" y="10580541"/>
            <a:ext cx="1202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Bacteriology</a:t>
            </a:r>
            <a:endParaRPr lang="en-GB" sz="14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146B77D-F7C0-F45D-AFE7-753EB45ADC70}"/>
              </a:ext>
            </a:extLst>
          </p:cNvPr>
          <p:cNvSpPr txBox="1"/>
          <p:nvPr/>
        </p:nvSpPr>
        <p:spPr>
          <a:xfrm>
            <a:off x="3945918" y="12010496"/>
            <a:ext cx="1202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Food intolerances</a:t>
            </a:r>
            <a:endParaRPr lang="en-GB" sz="14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83AAE4B-2E08-8415-29DD-E7E6397D864C}"/>
              </a:ext>
            </a:extLst>
          </p:cNvPr>
          <p:cNvSpPr txBox="1"/>
          <p:nvPr/>
        </p:nvSpPr>
        <p:spPr>
          <a:xfrm>
            <a:off x="2631042" y="12021969"/>
            <a:ext cx="1202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Allergens</a:t>
            </a:r>
            <a:endParaRPr lang="en-GB" sz="14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BBEA920-A0F9-46A3-A620-90383669F4B2}"/>
              </a:ext>
            </a:extLst>
          </p:cNvPr>
          <p:cNvSpPr txBox="1"/>
          <p:nvPr/>
        </p:nvSpPr>
        <p:spPr>
          <a:xfrm>
            <a:off x="2700481" y="10421085"/>
            <a:ext cx="1202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Moulds &amp; Parasites</a:t>
            </a:r>
            <a:endParaRPr lang="en-GB" sz="14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A885314-4636-6BF5-AAAF-41B27E7D818A}"/>
              </a:ext>
            </a:extLst>
          </p:cNvPr>
          <p:cNvSpPr txBox="1"/>
          <p:nvPr/>
        </p:nvSpPr>
        <p:spPr>
          <a:xfrm>
            <a:off x="686532" y="12278536"/>
            <a:ext cx="14798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AQA A&amp;D Three-Dimensional Design</a:t>
            </a:r>
            <a:endParaRPr lang="en-GB" sz="1400" b="1" dirty="0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A93812B-92BE-A7A5-BE48-EF1131F5E471}"/>
              </a:ext>
            </a:extLst>
          </p:cNvPr>
          <p:cNvCxnSpPr>
            <a:cxnSpLocks/>
            <a:stCxn id="40" idx="2"/>
          </p:cNvCxnSpPr>
          <p:nvPr/>
        </p:nvCxnSpPr>
        <p:spPr>
          <a:xfrm flipH="1">
            <a:off x="1610577" y="11841399"/>
            <a:ext cx="583688" cy="446870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438FA79-F6B2-2FCB-98C3-12BD46DCB427}"/>
              </a:ext>
            </a:extLst>
          </p:cNvPr>
          <p:cNvCxnSpPr>
            <a:cxnSpLocks/>
          </p:cNvCxnSpPr>
          <p:nvPr/>
        </p:nvCxnSpPr>
        <p:spPr>
          <a:xfrm flipH="1">
            <a:off x="1009545" y="11455664"/>
            <a:ext cx="843205" cy="195411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500FB8E4-7400-4A6E-25B1-87C6A54C3C63}"/>
              </a:ext>
            </a:extLst>
          </p:cNvPr>
          <p:cNvSpPr txBox="1"/>
          <p:nvPr/>
        </p:nvSpPr>
        <p:spPr>
          <a:xfrm>
            <a:off x="116545" y="11239495"/>
            <a:ext cx="1246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WJEC Level 1/2 Hospitality &amp; Catering</a:t>
            </a:r>
            <a:endParaRPr lang="en-GB" sz="14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C04CAF5-9AB4-A375-8B21-439872E77E46}"/>
              </a:ext>
            </a:extLst>
          </p:cNvPr>
          <p:cNvSpPr txBox="1"/>
          <p:nvPr/>
        </p:nvSpPr>
        <p:spPr>
          <a:xfrm>
            <a:off x="253613" y="9468343"/>
            <a:ext cx="6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Antoni Gaudi</a:t>
            </a:r>
            <a:endParaRPr lang="en-GB" sz="1400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1E1E9F1-D63B-066D-1075-6FD6A95CF765}"/>
              </a:ext>
            </a:extLst>
          </p:cNvPr>
          <p:cNvSpPr txBox="1"/>
          <p:nvPr/>
        </p:nvSpPr>
        <p:spPr>
          <a:xfrm>
            <a:off x="1983119" y="10114588"/>
            <a:ext cx="6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Wood joints</a:t>
            </a:r>
            <a:endParaRPr lang="en-GB" sz="14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8A79C36-9D6A-F22A-5E57-F44A5269CDA0}"/>
              </a:ext>
            </a:extLst>
          </p:cNvPr>
          <p:cNvSpPr txBox="1"/>
          <p:nvPr/>
        </p:nvSpPr>
        <p:spPr>
          <a:xfrm>
            <a:off x="2179066" y="9745519"/>
            <a:ext cx="704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Mosaic</a:t>
            </a:r>
            <a:endParaRPr lang="en-GB" sz="1400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ED73210-38D6-23FC-4041-D41C9D2BDC9E}"/>
              </a:ext>
            </a:extLst>
          </p:cNvPr>
          <p:cNvSpPr txBox="1"/>
          <p:nvPr/>
        </p:nvSpPr>
        <p:spPr>
          <a:xfrm>
            <a:off x="1682897" y="8289680"/>
            <a:ext cx="1202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Developing use of clay</a:t>
            </a:r>
            <a:endParaRPr lang="en-GB" sz="1400" dirty="0"/>
          </a:p>
        </p:txBody>
      </p:sp>
      <p:pic>
        <p:nvPicPr>
          <p:cNvPr id="1026" name="Picture 2" descr="Image result for wjec">
            <a:extLst>
              <a:ext uri="{FF2B5EF4-FFF2-40B4-BE49-F238E27FC236}">
                <a16:creationId xmlns:a16="http://schemas.microsoft.com/office/drawing/2014/main" id="{D6B878B8-1DF3-37A2-072E-BC3BD67E6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557" y="2740355"/>
            <a:ext cx="456620" cy="37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result for wjec">
            <a:extLst>
              <a:ext uri="{FF2B5EF4-FFF2-40B4-BE49-F238E27FC236}">
                <a16:creationId xmlns:a16="http://schemas.microsoft.com/office/drawing/2014/main" id="{35B9E38D-3FC9-19FF-743B-E947F8ED1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22" y="3639084"/>
            <a:ext cx="456620" cy="37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4852767-6370-C172-5A4A-432721D792F5}"/>
              </a:ext>
            </a:extLst>
          </p:cNvPr>
          <p:cNvSpPr txBox="1"/>
          <p:nvPr/>
        </p:nvSpPr>
        <p:spPr>
          <a:xfrm>
            <a:off x="5266419" y="9183589"/>
            <a:ext cx="95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Term 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0F4C462-5B4B-19CE-EB67-780ED1105914}"/>
              </a:ext>
            </a:extLst>
          </p:cNvPr>
          <p:cNvSpPr/>
          <p:nvPr/>
        </p:nvSpPr>
        <p:spPr>
          <a:xfrm>
            <a:off x="8148672" y="8181690"/>
            <a:ext cx="949461" cy="90330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8029F7-7AE5-E727-1824-79FF489D200D}"/>
              </a:ext>
            </a:extLst>
          </p:cNvPr>
          <p:cNvSpPr txBox="1"/>
          <p:nvPr/>
        </p:nvSpPr>
        <p:spPr>
          <a:xfrm>
            <a:off x="8174737" y="8480706"/>
            <a:ext cx="95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Term 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40A7EB0-8056-809F-FBE3-8C34A8F8E1CB}"/>
              </a:ext>
            </a:extLst>
          </p:cNvPr>
          <p:cNvSpPr txBox="1"/>
          <p:nvPr/>
        </p:nvSpPr>
        <p:spPr>
          <a:xfrm>
            <a:off x="6356732" y="6917238"/>
            <a:ext cx="95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Term 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1317DDD-C85F-1785-9A9B-942C61BE7DE7}"/>
              </a:ext>
            </a:extLst>
          </p:cNvPr>
          <p:cNvSpPr txBox="1"/>
          <p:nvPr/>
        </p:nvSpPr>
        <p:spPr>
          <a:xfrm>
            <a:off x="3682611" y="4746622"/>
            <a:ext cx="95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Term 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F0EAE1-FDDE-EB52-AB8A-03FE3603CEC9}"/>
              </a:ext>
            </a:extLst>
          </p:cNvPr>
          <p:cNvSpPr txBox="1"/>
          <p:nvPr/>
        </p:nvSpPr>
        <p:spPr>
          <a:xfrm>
            <a:off x="2179066" y="6991928"/>
            <a:ext cx="95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Term 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9A4B226-2063-83FE-156F-4F0BB30B3DE2}"/>
              </a:ext>
            </a:extLst>
          </p:cNvPr>
          <p:cNvSpPr txBox="1"/>
          <p:nvPr/>
        </p:nvSpPr>
        <p:spPr>
          <a:xfrm>
            <a:off x="976449" y="5275451"/>
            <a:ext cx="95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Term 2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06154F6-9FD3-AB2A-C0A6-085D0F2E1CAD}"/>
              </a:ext>
            </a:extLst>
          </p:cNvPr>
          <p:cNvCxnSpPr>
            <a:cxnSpLocks/>
          </p:cNvCxnSpPr>
          <p:nvPr/>
        </p:nvCxnSpPr>
        <p:spPr>
          <a:xfrm>
            <a:off x="5674700" y="5690814"/>
            <a:ext cx="278186" cy="31929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6" name="TextBox 455">
            <a:extLst>
              <a:ext uri="{FF2B5EF4-FFF2-40B4-BE49-F238E27FC236}">
                <a16:creationId xmlns:a16="http://schemas.microsoft.com/office/drawing/2014/main" id="{6821850A-7286-703E-8680-323612574579}"/>
              </a:ext>
            </a:extLst>
          </p:cNvPr>
          <p:cNvSpPr txBox="1"/>
          <p:nvPr/>
        </p:nvSpPr>
        <p:spPr>
          <a:xfrm>
            <a:off x="7088196" y="4114750"/>
            <a:ext cx="10273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Catering manager</a:t>
            </a:r>
          </a:p>
        </p:txBody>
      </p:sp>
      <p:pic>
        <p:nvPicPr>
          <p:cNvPr id="458" name="Picture 4" descr="Image result for food industry images">
            <a:extLst>
              <a:ext uri="{FF2B5EF4-FFF2-40B4-BE49-F238E27FC236}">
                <a16:creationId xmlns:a16="http://schemas.microsoft.com/office/drawing/2014/main" id="{49B400DB-1D78-E58A-355A-59FE7B460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779" y="1372732"/>
            <a:ext cx="983695" cy="65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" name="Picture 6" descr="Image result for Food Industry Jobs">
            <a:extLst>
              <a:ext uri="{FF2B5EF4-FFF2-40B4-BE49-F238E27FC236}">
                <a16:creationId xmlns:a16="http://schemas.microsoft.com/office/drawing/2014/main" id="{EC9DDC95-86FD-6318-19F5-BB35FB34C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487" y="360911"/>
            <a:ext cx="920725" cy="84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3" name="Picture 8" descr="Image result for butcher">
            <a:extLst>
              <a:ext uri="{FF2B5EF4-FFF2-40B4-BE49-F238E27FC236}">
                <a16:creationId xmlns:a16="http://schemas.microsoft.com/office/drawing/2014/main" id="{7F43D729-1AFD-2D65-5B12-254A358E4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795" y="3154805"/>
            <a:ext cx="940491" cy="50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ood critic">
            <a:extLst>
              <a:ext uri="{FF2B5EF4-FFF2-40B4-BE49-F238E27FC236}">
                <a16:creationId xmlns:a16="http://schemas.microsoft.com/office/drawing/2014/main" id="{8417CF71-3F03-B7B4-4AE5-2900B488D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601" y="3693216"/>
            <a:ext cx="855630" cy="47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barista">
            <a:extLst>
              <a:ext uri="{FF2B5EF4-FFF2-40B4-BE49-F238E27FC236}">
                <a16:creationId xmlns:a16="http://schemas.microsoft.com/office/drawing/2014/main" id="{C879EE6E-F9AA-D5C4-F791-D3270A642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806" y="5014991"/>
            <a:ext cx="762511" cy="51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fishmonger">
            <a:extLst>
              <a:ext uri="{FF2B5EF4-FFF2-40B4-BE49-F238E27FC236}">
                <a16:creationId xmlns:a16="http://schemas.microsoft.com/office/drawing/2014/main" id="{8F4A9CB2-E20A-6085-A03C-4DDBFD078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351" y="5661931"/>
            <a:ext cx="785067" cy="59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chef">
            <a:extLst>
              <a:ext uri="{FF2B5EF4-FFF2-40B4-BE49-F238E27FC236}">
                <a16:creationId xmlns:a16="http://schemas.microsoft.com/office/drawing/2014/main" id="{09A80A5E-CDDE-3F90-D5B6-4EFE5914E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982" y="3885237"/>
            <a:ext cx="910375" cy="61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AEC9AF-68F0-9840-96CC-8215517753F4}"/>
              </a:ext>
            </a:extLst>
          </p:cNvPr>
          <p:cNvSpPr txBox="1"/>
          <p:nvPr/>
        </p:nvSpPr>
        <p:spPr>
          <a:xfrm>
            <a:off x="6582173" y="10824765"/>
            <a:ext cx="924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Modelling</a:t>
            </a:r>
            <a:endParaRPr lang="en-GB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B71AB5-482B-14BC-5521-039B910A7E54}"/>
              </a:ext>
            </a:extLst>
          </p:cNvPr>
          <p:cNvSpPr txBox="1"/>
          <p:nvPr/>
        </p:nvSpPr>
        <p:spPr>
          <a:xfrm>
            <a:off x="4412510" y="6621181"/>
            <a:ext cx="22457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The importance of nutrition.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Menu planning.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Revision of material studied.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Preparation for year 11’s assessment tasks.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Food preparation, cooking, analysis and evaluation.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EA58E0-A6C3-4388-A8F3-EBC47B671B99}"/>
              </a:ext>
            </a:extLst>
          </p:cNvPr>
          <p:cNvSpPr txBox="1"/>
          <p:nvPr/>
        </p:nvSpPr>
        <p:spPr>
          <a:xfrm>
            <a:off x="7275280" y="6478257"/>
            <a:ext cx="2393366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Operation of Front and Back of House; safety and security.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Catering for customers’ needs, requirements and expectations.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Customer rights.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Local residents.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Health &amp; Safety laws.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Food Safety Act.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The Environmental Health Officer.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Food preparation, cooking, analysis and evaluation.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1FED39-927D-DE56-39E3-697FCED3900E}"/>
              </a:ext>
            </a:extLst>
          </p:cNvPr>
          <p:cNvSpPr txBox="1"/>
          <p:nvPr/>
        </p:nvSpPr>
        <p:spPr>
          <a:xfrm>
            <a:off x="1727604" y="4351120"/>
            <a:ext cx="2245711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Unit 2 Assignment Tasks 3 &amp; 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dirty="0"/>
              <a:t>Assignment Task 3</a:t>
            </a:r>
            <a:r>
              <a:rPr lang="en-US" sz="1050" dirty="0"/>
              <a:t>: preparation, cooking and presenting 3 dishes selected for the assignment brief.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dirty="0"/>
              <a:t>Assignment task 4: </a:t>
            </a:r>
            <a:r>
              <a:rPr lang="en-US" sz="1050" dirty="0"/>
              <a:t>assess the production of the presented dishes; review own performance.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Food preparation, cooking, analysis and evaluation.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D10D83-43B8-A9C1-A9FE-F42560F5D5C8}"/>
              </a:ext>
            </a:extLst>
          </p:cNvPr>
          <p:cNvSpPr txBox="1"/>
          <p:nvPr/>
        </p:nvSpPr>
        <p:spPr>
          <a:xfrm>
            <a:off x="686889" y="6026017"/>
            <a:ext cx="2245711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Unit 2 Assignment Tasks 1 &amp; 2: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/>
              <a:t>Analyse</a:t>
            </a:r>
            <a:r>
              <a:rPr lang="en-US" sz="1050" dirty="0"/>
              <a:t> the assignment brief.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Explain the impact of cooking methods.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Address nutritional factors.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Production planning.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Food preparation, cooking, analysis and evaluation.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E7BDB418A3994783B50A26E6C37F2F" ma:contentTypeVersion="6" ma:contentTypeDescription="Create a new document." ma:contentTypeScope="" ma:versionID="11caae179fdcd3fa24178e1ef45f313a">
  <xsd:schema xmlns:xsd="http://www.w3.org/2001/XMLSchema" xmlns:xs="http://www.w3.org/2001/XMLSchema" xmlns:p="http://schemas.microsoft.com/office/2006/metadata/properties" xmlns:ns2="09eae53a-2aa2-44aa-bc77-fd03a86282f3" xmlns:ns3="44b2bd73-2bd8-449b-911d-479f49d35015" targetNamespace="http://schemas.microsoft.com/office/2006/metadata/properties" ma:root="true" ma:fieldsID="66571abfef146db081778fc5ba388459" ns2:_="" ns3:_="">
    <xsd:import namespace="09eae53a-2aa2-44aa-bc77-fd03a86282f3"/>
    <xsd:import namespace="44b2bd73-2bd8-449b-911d-479f49d350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eae53a-2aa2-44aa-bc77-fd03a86282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b2bd73-2bd8-449b-911d-479f49d3501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BCDC82-FBBF-4038-940A-E91C8CE6F7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38E89F-B819-4518-A179-A74AF0FA65F7}">
  <ds:schemaRefs>
    <ds:schemaRef ds:uri="http://schemas.microsoft.com/office/2006/documentManagement/types"/>
    <ds:schemaRef ds:uri="http://schemas.microsoft.com/office/2006/metadata/properties"/>
    <ds:schemaRef ds:uri="09eae53a-2aa2-44aa-bc77-fd03a86282f3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44b2bd73-2bd8-449b-911d-479f49d35015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4546F04-A10C-4D31-BF69-9B80F7B8E7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eae53a-2aa2-44aa-bc77-fd03a86282f3"/>
    <ds:schemaRef ds:uri="44b2bd73-2bd8-449b-911d-479f49d350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13982</TotalTime>
  <Words>561</Words>
  <Application>Microsoft Office PowerPoint</Application>
  <PresentationFormat>Custom</PresentationFormat>
  <Paragraphs>179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Suzi Griffiths</cp:lastModifiedBy>
  <cp:revision>406</cp:revision>
  <cp:lastPrinted>2020-02-25T17:54:53Z</cp:lastPrinted>
  <dcterms:created xsi:type="dcterms:W3CDTF">2018-02-08T08:28:53Z</dcterms:created>
  <dcterms:modified xsi:type="dcterms:W3CDTF">2024-06-17T07:00:13Z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0x0101008AE7BDB418A3994783B50A26E6C37F2F</vt:lpwstr>
  </property>
</Properties>
</file>