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EAR 8" id="{B2AB3A6F-7FD9-497D-AA6B-2CDEB3293BA0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59"/>
  </p:normalViewPr>
  <p:slideViewPr>
    <p:cSldViewPr snapToGrid="0" snapToObjects="1">
      <p:cViewPr varScale="1">
        <p:scale>
          <a:sx n="64" d="100"/>
          <a:sy n="64" d="100"/>
        </p:scale>
        <p:origin x="6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Mahmood" userId="93b50880-4210-41a3-b395-3a64804eb0f3" providerId="ADAL" clId="{57C30D70-B8C6-44F1-B9B1-FFC3888AB8FB}"/>
    <pc:docChg chg="custSel addSld modSld">
      <pc:chgData name="Ms Mahmood" userId="93b50880-4210-41a3-b395-3a64804eb0f3" providerId="ADAL" clId="{57C30D70-B8C6-44F1-B9B1-FFC3888AB8FB}" dt="2023-07-18T14:15:26.070" v="306" actId="20577"/>
      <pc:docMkLst>
        <pc:docMk/>
      </pc:docMkLst>
      <pc:sldChg chg="delSp modSp add mod">
        <pc:chgData name="Ms Mahmood" userId="93b50880-4210-41a3-b395-3a64804eb0f3" providerId="ADAL" clId="{57C30D70-B8C6-44F1-B9B1-FFC3888AB8FB}" dt="2023-07-18T14:15:26.070" v="306" actId="20577"/>
        <pc:sldMkLst>
          <pc:docMk/>
          <pc:sldMk cId="2054520596" sldId="260"/>
        </pc:sldMkLst>
        <pc:spChg chg="mod">
          <ac:chgData name="Ms Mahmood" userId="93b50880-4210-41a3-b395-3a64804eb0f3" providerId="ADAL" clId="{57C30D70-B8C6-44F1-B9B1-FFC3888AB8FB}" dt="2023-07-18T14:15:26.070" v="306" actId="20577"/>
          <ac:spMkLst>
            <pc:docMk/>
            <pc:sldMk cId="2054520596" sldId="260"/>
            <ac:spMk id="5" creationId="{59C035AE-0322-8640-A481-B31BBF941902}"/>
          </ac:spMkLst>
        </pc:spChg>
        <pc:spChg chg="mod">
          <ac:chgData name="Ms Mahmood" userId="93b50880-4210-41a3-b395-3a64804eb0f3" providerId="ADAL" clId="{57C30D70-B8C6-44F1-B9B1-FFC3888AB8FB}" dt="2023-07-14T11:23:48.770" v="300" actId="1076"/>
          <ac:spMkLst>
            <pc:docMk/>
            <pc:sldMk cId="2054520596" sldId="260"/>
            <ac:spMk id="6" creationId="{D6F55A0C-3FF6-1D40-AD17-91570DC5943A}"/>
          </ac:spMkLst>
        </pc:spChg>
        <pc:spChg chg="mod">
          <ac:chgData name="Ms Mahmood" userId="93b50880-4210-41a3-b395-3a64804eb0f3" providerId="ADAL" clId="{57C30D70-B8C6-44F1-B9B1-FFC3888AB8FB}" dt="2023-07-14T11:18:25.597" v="25" actId="20577"/>
          <ac:spMkLst>
            <pc:docMk/>
            <pc:sldMk cId="2054520596" sldId="260"/>
            <ac:spMk id="7" creationId="{BDCB9B05-CD05-0D4B-B030-6EFB0AD36602}"/>
          </ac:spMkLst>
        </pc:spChg>
        <pc:spChg chg="mod">
          <ac:chgData name="Ms Mahmood" userId="93b50880-4210-41a3-b395-3a64804eb0f3" providerId="ADAL" clId="{57C30D70-B8C6-44F1-B9B1-FFC3888AB8FB}" dt="2023-07-14T11:18:56.589" v="64"/>
          <ac:spMkLst>
            <pc:docMk/>
            <pc:sldMk cId="2054520596" sldId="260"/>
            <ac:spMk id="8" creationId="{5DBC65C7-81FF-3C48-A333-9EFC3BC81893}"/>
          </ac:spMkLst>
        </pc:spChg>
        <pc:spChg chg="del">
          <ac:chgData name="Ms Mahmood" userId="93b50880-4210-41a3-b395-3a64804eb0f3" providerId="ADAL" clId="{57C30D70-B8C6-44F1-B9B1-FFC3888AB8FB}" dt="2023-07-14T11:21:36.809" v="179" actId="478"/>
          <ac:spMkLst>
            <pc:docMk/>
            <pc:sldMk cId="2054520596" sldId="260"/>
            <ac:spMk id="9" creationId="{FF983D54-39AE-924E-4B75-449E7389F632}"/>
          </ac:spMkLst>
        </pc:spChg>
        <pc:spChg chg="mod">
          <ac:chgData name="Ms Mahmood" userId="93b50880-4210-41a3-b395-3a64804eb0f3" providerId="ADAL" clId="{57C30D70-B8C6-44F1-B9B1-FFC3888AB8FB}" dt="2023-07-14T11:23:42.212" v="298" actId="20577"/>
          <ac:spMkLst>
            <pc:docMk/>
            <pc:sldMk cId="2054520596" sldId="260"/>
            <ac:spMk id="10" creationId="{EAF307C8-C004-CFE6-91DA-1223F8E491AF}"/>
          </ac:spMkLst>
        </pc:spChg>
        <pc:spChg chg="mod">
          <ac:chgData name="Ms Mahmood" userId="93b50880-4210-41a3-b395-3a64804eb0f3" providerId="ADAL" clId="{57C30D70-B8C6-44F1-B9B1-FFC3888AB8FB}" dt="2023-07-14T11:21:10.213" v="128" actId="20577"/>
          <ac:spMkLst>
            <pc:docMk/>
            <pc:sldMk cId="2054520596" sldId="260"/>
            <ac:spMk id="11" creationId="{5BAAD53C-1B9E-B52F-FEB9-6A6BA3FA9722}"/>
          </ac:spMkLst>
        </pc:spChg>
        <pc:spChg chg="mod">
          <ac:chgData name="Ms Mahmood" userId="93b50880-4210-41a3-b395-3a64804eb0f3" providerId="ADAL" clId="{57C30D70-B8C6-44F1-B9B1-FFC3888AB8FB}" dt="2023-07-14T11:19:03.380" v="81" actId="20577"/>
          <ac:spMkLst>
            <pc:docMk/>
            <pc:sldMk cId="2054520596" sldId="260"/>
            <ac:spMk id="12" creationId="{C7065B44-A20C-6C66-D7B3-A5FA7A7F1152}"/>
          </ac:spMkLst>
        </pc:spChg>
        <pc:spChg chg="mod">
          <ac:chgData name="Ms Mahmood" userId="93b50880-4210-41a3-b395-3a64804eb0f3" providerId="ADAL" clId="{57C30D70-B8C6-44F1-B9B1-FFC3888AB8FB}" dt="2023-07-14T11:22:54.503" v="278" actId="1076"/>
          <ac:spMkLst>
            <pc:docMk/>
            <pc:sldMk cId="2054520596" sldId="260"/>
            <ac:spMk id="13" creationId="{44FD1116-E3DB-5781-0B95-61ACD66CEF6F}"/>
          </ac:spMkLst>
        </pc:spChg>
        <pc:spChg chg="mod">
          <ac:chgData name="Ms Mahmood" userId="93b50880-4210-41a3-b395-3a64804eb0f3" providerId="ADAL" clId="{57C30D70-B8C6-44F1-B9B1-FFC3888AB8FB}" dt="2023-07-14T11:19:54.397" v="95" actId="20577"/>
          <ac:spMkLst>
            <pc:docMk/>
            <pc:sldMk cId="2054520596" sldId="260"/>
            <ac:spMk id="19" creationId="{22361626-7D78-F7F2-E1E4-1BE12E32CB58}"/>
          </ac:spMkLst>
        </pc:spChg>
        <pc:spChg chg="mod">
          <ac:chgData name="Ms Mahmood" userId="93b50880-4210-41a3-b395-3a64804eb0f3" providerId="ADAL" clId="{57C30D70-B8C6-44F1-B9B1-FFC3888AB8FB}" dt="2023-07-14T11:22:15.619" v="215" actId="1076"/>
          <ac:spMkLst>
            <pc:docMk/>
            <pc:sldMk cId="2054520596" sldId="260"/>
            <ac:spMk id="21" creationId="{D6F55A0C-3FF6-1D40-AD17-91570DC5943A}"/>
          </ac:spMkLst>
        </pc:spChg>
        <pc:spChg chg="mod">
          <ac:chgData name="Ms Mahmood" userId="93b50880-4210-41a3-b395-3a64804eb0f3" providerId="ADAL" clId="{57C30D70-B8C6-44F1-B9B1-FFC3888AB8FB}" dt="2023-07-14T11:21:04.127" v="121" actId="14100"/>
          <ac:spMkLst>
            <pc:docMk/>
            <pc:sldMk cId="2054520596" sldId="260"/>
            <ac:spMk id="22" creationId="{AE4429A0-A7AD-D4E6-0E7D-19309A90E16D}"/>
          </ac:spMkLst>
        </pc:spChg>
        <pc:spChg chg="mod">
          <ac:chgData name="Ms Mahmood" userId="93b50880-4210-41a3-b395-3a64804eb0f3" providerId="ADAL" clId="{57C30D70-B8C6-44F1-B9B1-FFC3888AB8FB}" dt="2023-07-14T11:22:02.987" v="214" actId="207"/>
          <ac:spMkLst>
            <pc:docMk/>
            <pc:sldMk cId="2054520596" sldId="260"/>
            <ac:spMk id="31" creationId="{E2323B15-C305-C817-4D26-C6448D56222B}"/>
          </ac:spMkLst>
        </pc:spChg>
        <pc:spChg chg="mod">
          <ac:chgData name="Ms Mahmood" userId="93b50880-4210-41a3-b395-3a64804eb0f3" providerId="ADAL" clId="{57C30D70-B8C6-44F1-B9B1-FFC3888AB8FB}" dt="2023-07-14T11:20:16.875" v="102" actId="20577"/>
          <ac:spMkLst>
            <pc:docMk/>
            <pc:sldMk cId="2054520596" sldId="260"/>
            <ac:spMk id="32" creationId="{010C89E4-8F39-FB36-2763-BD5E082CF7DD}"/>
          </ac:spMkLst>
        </pc:spChg>
        <pc:spChg chg="mod">
          <ac:chgData name="Ms Mahmood" userId="93b50880-4210-41a3-b395-3a64804eb0f3" providerId="ADAL" clId="{57C30D70-B8C6-44F1-B9B1-FFC3888AB8FB}" dt="2023-07-14T11:21:31.910" v="178" actId="20577"/>
          <ac:spMkLst>
            <pc:docMk/>
            <pc:sldMk cId="2054520596" sldId="260"/>
            <ac:spMk id="34" creationId="{CBBC6FCC-4D20-FEA0-CAD9-DC8767A2D2E8}"/>
          </ac:spMkLst>
        </pc:spChg>
        <pc:picChg chg="mod">
          <ac:chgData name="Ms Mahmood" userId="93b50880-4210-41a3-b395-3a64804eb0f3" providerId="ADAL" clId="{57C30D70-B8C6-44F1-B9B1-FFC3888AB8FB}" dt="2023-07-14T11:23:50.960" v="301" actId="1076"/>
          <ac:picMkLst>
            <pc:docMk/>
            <pc:sldMk cId="2054520596" sldId="260"/>
            <ac:picMk id="4" creationId="{00000000-0000-0000-0000-000000000000}"/>
          </ac:picMkLst>
        </pc:picChg>
        <pc:picChg chg="mod">
          <ac:chgData name="Ms Mahmood" userId="93b50880-4210-41a3-b395-3a64804eb0f3" providerId="ADAL" clId="{57C30D70-B8C6-44F1-B9B1-FFC3888AB8FB}" dt="2023-07-14T11:21:39.819" v="180" actId="1076"/>
          <ac:picMkLst>
            <pc:docMk/>
            <pc:sldMk cId="2054520596" sldId="260"/>
            <ac:picMk id="24" creationId="{00000000-0000-0000-0000-000000000000}"/>
          </ac:picMkLst>
        </pc:picChg>
        <pc:picChg chg="mod">
          <ac:chgData name="Ms Mahmood" userId="93b50880-4210-41a3-b395-3a64804eb0f3" providerId="ADAL" clId="{57C30D70-B8C6-44F1-B9B1-FFC3888AB8FB}" dt="2023-07-14T11:22:22.138" v="217" actId="1076"/>
          <ac:picMkLst>
            <pc:docMk/>
            <pc:sldMk cId="2054520596" sldId="260"/>
            <ac:picMk id="27" creationId="{BA04D735-149A-1FB7-08A5-FD8CCB3739BC}"/>
          </ac:picMkLst>
        </pc:picChg>
        <pc:picChg chg="mod">
          <ac:chgData name="Ms Mahmood" userId="93b50880-4210-41a3-b395-3a64804eb0f3" providerId="ADAL" clId="{57C30D70-B8C6-44F1-B9B1-FFC3888AB8FB}" dt="2023-07-14T11:20:02.417" v="97" actId="1076"/>
          <ac:picMkLst>
            <pc:docMk/>
            <pc:sldMk cId="2054520596" sldId="260"/>
            <ac:picMk id="29" creationId="{C21369F2-B4F4-0736-9BDC-6A5A570BC79F}"/>
          </ac:picMkLst>
        </pc:picChg>
        <pc:picChg chg="mod">
          <ac:chgData name="Ms Mahmood" userId="93b50880-4210-41a3-b395-3a64804eb0f3" providerId="ADAL" clId="{57C30D70-B8C6-44F1-B9B1-FFC3888AB8FB}" dt="2023-07-14T11:23:46.548" v="299" actId="1076"/>
          <ac:picMkLst>
            <pc:docMk/>
            <pc:sldMk cId="2054520596" sldId="260"/>
            <ac:picMk id="30" creationId="{9EAA954A-69D8-7996-BB12-50216B13BEA9}"/>
          </ac:picMkLst>
        </pc:picChg>
        <pc:picChg chg="mod">
          <ac:chgData name="Ms Mahmood" userId="93b50880-4210-41a3-b395-3a64804eb0f3" providerId="ADAL" clId="{57C30D70-B8C6-44F1-B9B1-FFC3888AB8FB}" dt="2023-07-14T11:23:59.350" v="303" actId="1076"/>
          <ac:picMkLst>
            <pc:docMk/>
            <pc:sldMk cId="2054520596" sldId="260"/>
            <ac:picMk id="35" creationId="{BBEC4196-3FE5-E7C7-39A5-1AD92BB9550B}"/>
          </ac:picMkLst>
        </pc:picChg>
        <pc:picChg chg="mod">
          <ac:chgData name="Ms Mahmood" userId="93b50880-4210-41a3-b395-3a64804eb0f3" providerId="ADAL" clId="{57C30D70-B8C6-44F1-B9B1-FFC3888AB8FB}" dt="2023-07-14T11:24:01.690" v="304" actId="1076"/>
          <ac:picMkLst>
            <pc:docMk/>
            <pc:sldMk cId="2054520596" sldId="260"/>
            <ac:picMk id="39" creationId="{5F7A2A5B-E4B9-0817-EFA6-71A27E6BC768}"/>
          </ac:picMkLst>
        </pc:picChg>
        <pc:picChg chg="mod">
          <ac:chgData name="Ms Mahmood" userId="93b50880-4210-41a3-b395-3a64804eb0f3" providerId="ADAL" clId="{57C30D70-B8C6-44F1-B9B1-FFC3888AB8FB}" dt="2023-07-14T11:19:58.757" v="96" actId="1076"/>
          <ac:picMkLst>
            <pc:docMk/>
            <pc:sldMk cId="2054520596" sldId="260"/>
            <ac:picMk id="42" creationId="{1B459D04-3EA1-7FC4-F28E-3C8E1819E9F9}"/>
          </ac:picMkLst>
        </pc:picChg>
        <pc:picChg chg="mod">
          <ac:chgData name="Ms Mahmood" userId="93b50880-4210-41a3-b395-3a64804eb0f3" providerId="ADAL" clId="{57C30D70-B8C6-44F1-B9B1-FFC3888AB8FB}" dt="2023-07-14T11:23:57.278" v="302" actId="1076"/>
          <ac:picMkLst>
            <pc:docMk/>
            <pc:sldMk cId="2054520596" sldId="260"/>
            <ac:picMk id="46" creationId="{64C166A0-FEF9-AF16-860A-736C7DA5063C}"/>
          </ac:picMkLst>
        </pc:picChg>
      </pc:sldChg>
    </pc:docChg>
  </pc:docChgLst>
  <pc:docChgLst>
    <pc:chgData name="Ms Mahmood" userId="93b50880-4210-41a3-b395-3a64804eb0f3" providerId="ADAL" clId="{4D0C6E96-9E56-40D2-B8BB-63AD010608C9}"/>
    <pc:docChg chg="modSld">
      <pc:chgData name="Ms Mahmood" userId="93b50880-4210-41a3-b395-3a64804eb0f3" providerId="ADAL" clId="{4D0C6E96-9E56-40D2-B8BB-63AD010608C9}" dt="2024-06-18T10:15:33.200" v="39" actId="207"/>
      <pc:docMkLst>
        <pc:docMk/>
      </pc:docMkLst>
      <pc:sldChg chg="modSp mod">
        <pc:chgData name="Ms Mahmood" userId="93b50880-4210-41a3-b395-3a64804eb0f3" providerId="ADAL" clId="{4D0C6E96-9E56-40D2-B8BB-63AD010608C9}" dt="2024-06-18T10:15:07.441" v="6" actId="6549"/>
        <pc:sldMkLst>
          <pc:docMk/>
          <pc:sldMk cId="1283810613" sldId="256"/>
        </pc:sldMkLst>
        <pc:spChg chg="mod">
          <ac:chgData name="Ms Mahmood" userId="93b50880-4210-41a3-b395-3a64804eb0f3" providerId="ADAL" clId="{4D0C6E96-9E56-40D2-B8BB-63AD010608C9}" dt="2024-06-18T10:15:07.441" v="6" actId="6549"/>
          <ac:spMkLst>
            <pc:docMk/>
            <pc:sldMk cId="1283810613" sldId="256"/>
            <ac:spMk id="34" creationId="{CBBC6FCC-4D20-FEA0-CAD9-DC8767A2D2E8}"/>
          </ac:spMkLst>
        </pc:spChg>
      </pc:sldChg>
      <pc:sldChg chg="modSp mod">
        <pc:chgData name="Ms Mahmood" userId="93b50880-4210-41a3-b395-3a64804eb0f3" providerId="ADAL" clId="{4D0C6E96-9E56-40D2-B8BB-63AD010608C9}" dt="2024-06-18T10:15:33.200" v="39" actId="207"/>
        <pc:sldMkLst>
          <pc:docMk/>
          <pc:sldMk cId="60356262" sldId="257"/>
        </pc:sldMkLst>
        <pc:spChg chg="mod">
          <ac:chgData name="Ms Mahmood" userId="93b50880-4210-41a3-b395-3a64804eb0f3" providerId="ADAL" clId="{4D0C6E96-9E56-40D2-B8BB-63AD010608C9}" dt="2024-06-18T10:15:33.200" v="39" actId="207"/>
          <ac:spMkLst>
            <pc:docMk/>
            <pc:sldMk cId="60356262" sldId="257"/>
            <ac:spMk id="34" creationId="{CBBC6FCC-4D20-FEA0-CAD9-DC8767A2D2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DF28B-BFFE-D345-9C8E-FF4FAEA40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Blue Planet 7.1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7402F-AA0C-894E-92A5-29503D9E6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D414-ABE5-DD49-8776-BAA48AC5707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F1C31-12F4-F845-86A5-7CA05674A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A4E3F-1574-9142-95F5-79F126D53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5FDF-7D95-5648-8E59-94E8C0B2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69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Blue Planet 7.1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0C1A9-1DD0-1947-BE6D-921D6407E2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229C3-CF68-174B-98AD-594F715B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89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0368-38C5-B647-8B7C-24EE511EE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787D5-2CF8-024E-9F47-A5B0C967B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9472-D68D-1B46-A1CF-C1D5E738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7A2D0-D83B-2046-B65A-38C25E3C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7252-90ED-A846-99E2-71FDCB90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8902-AEEF-C54F-8E1F-678063AB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77BAE-1204-5045-BD9D-7C882F15D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1A5F-A69C-AF4F-93F0-3E5108C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6834-6209-F24E-804D-DBB2EB66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61D5-17C2-2D4A-96F2-432B849F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7C11A-D030-134C-8710-B31F7A70D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1E829-7053-C141-ACF1-24A258204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6792-7394-6D4B-B05A-3B513752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6BEA-D0D0-B94A-A594-E17D4569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E4EB-0221-AC44-8ACC-FC268D5A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7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6DFD-6896-2B4F-98D6-A525A2D0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455FB-9FF1-3F48-8115-7B10E3EB6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C605-27E2-B64D-9830-1AC3E29C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8D20-849A-5446-9C0E-EF0CF0A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7DE46-F458-7440-B55B-49E54A97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D5B8-3ED0-1B4C-ADFC-6FB8FF2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6252-1807-1D48-B2A7-5CACFD19D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AC96-61FC-8742-A155-BBD6028D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84BE-97DB-0548-8149-7C28649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BBD3-466F-3840-B897-7064388E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BEB6-9413-9D4E-B79A-8883095B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481F-6FC6-374C-87FF-A5D63DF5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6A6FE-A40C-304F-B896-010CCD31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5A56-8C34-4D4F-B484-C4976793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03FB-D810-764B-94D9-5A1D98A7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AEDF-2F9E-3241-A093-EDB81C66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A7E9-52F9-7449-AD13-88EBA4C1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1E81B-F16D-944E-8FB3-939597ED9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FBD2-3594-B948-B501-2FEF2626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BFDE9-AAF9-B044-91FF-B3D45B4B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AA55-CD62-FF44-9A18-9E2FB360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F32-84B5-BF43-84F3-287808C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DA26-9C67-B44F-8F77-B8E2F9A3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1FE5C-E772-CF43-9829-000C8683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484A8-C213-2C44-B6F3-A973BB1F1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636F3-4B2E-A942-BC52-1B69AC588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C34B9-6845-ED42-B6B3-CD1EF447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6F971-56C5-4646-8242-1F05E775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DB2CC-B49A-064D-8581-FC6B6211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FF91-B1ED-F048-910A-2C1159E2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A6651-A036-4840-A177-F00CAD0B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83014-A43E-2C4A-B417-CE16B608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97D21-979D-E04D-90FA-1BC1C401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1E6D8-4B66-2144-9FE4-058C9C6A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F0E12-08EC-EB46-8F1A-D154AE6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2C34-F1D4-9948-9682-2BFF2CB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710C-37AA-B242-8444-EE5EEA8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869C-4EC7-A345-9429-0C694DDE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09CBD-8D11-384E-969B-D5D61A615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5BD7B-0055-174D-8CF7-3D5C1D2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85D8C-CCF5-314E-A261-C8FBA078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248D-1496-3742-A4E9-24BB544F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9E15-2186-2F41-AA62-BA9AE12B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6549-7C0A-1C42-AAE7-5526C886B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D0D0-0258-5F40-930D-4B4D1286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B5C08-3295-6940-9A8A-79BB7641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05C51-203E-3345-B93F-E49A76B1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6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E59A-B310-4347-A562-55AA2537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D51AB-A6EC-964F-A1F1-4A369D3C6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8E78-F2B2-374B-88C1-81F691115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8A17D-04C0-244D-955E-41C54F45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7394D-4DCB-3841-92C8-86EBD480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8EC0D-E5FE-6647-A0A2-3C230210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8FDD-325C-DE4F-B5AD-8A1E0BB4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BB1B5-0ED9-5049-A275-0BC985FE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D987-A750-4946-BE5D-99F555E3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0A52-A4A7-2B42-AAE3-6F1F0691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D59C-1C6D-1647-91DB-B886B654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8FE0D-2395-BA43-8C24-2F5F3EA3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030CA-AEF1-9240-9A56-8E20C5750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CA74-145B-8E4E-9530-C7AAB832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837D-A182-2E4C-AE0A-0E020666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3435-A33F-2140-9F73-076E708C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549A-7039-E746-B358-7C8CCC5F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5921D-5732-8945-864E-69FD915D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0B259-3B56-AD4F-A73E-F2EA06F5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C7C02-2156-A240-B174-E00F6A23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2E91-72F3-424A-97F3-4346F8F0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0340-9A8B-6446-9C77-A1FD354C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E71D1-A9D8-7E42-8928-E0AA16C00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40F40-E479-6A4E-B5DC-3999A4FE0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0EC55-8C1D-6840-8A1B-04E1539D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864DB-84ED-1148-91CF-FB0FC3D1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4E753-7FE3-BB4D-8D56-0D26A259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4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41C3-E771-144D-A84D-63860ECA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3FEB8-EDF0-D043-9A5D-4F67CB77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C70F3-E909-2240-8595-F7AD1946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360A1-1E96-6945-92C1-D2CD9FAA3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399C9-2EA3-FB4C-B4EA-E31EF4B68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D26A9-3A6E-0047-AC70-70D07593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A2B2A-493E-7C42-9B8E-C25896BF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97C8B-6882-CE43-A315-A6104B09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EC3F-6881-1B4D-8B5C-9A506548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7D003-9B6A-764C-ACA8-655EB914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62B82-B5CA-8E47-A896-041EEA9A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70F16-EDF2-AA46-8E3B-6C9299C0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E7BED-07C1-B042-998C-64CB39B3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8CDAB-32FE-3A42-8BBF-B34FDE60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51473-9024-2E4F-B2EA-45B7F775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8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B13D-7A48-324A-B2CB-F6C0463F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FB70-75D7-AA46-B5A8-1011E71D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C62CD-7E7F-C34F-B989-8ACBD9221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7A4C9-305C-F24C-8FCA-E3A1AE72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F3CCD-6137-FA4C-8A4C-18EE127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B8A1B-CB6F-C84F-BD09-F50CC529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5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4BC7-D69B-D74D-B74A-5AB774FB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5FE15-739C-E345-86D6-4D813DD60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332D1-BEAE-CA45-9645-82426434C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1FC53-7711-EE4F-A1CC-1D296521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81BF1-136A-B44C-8B91-DCEE888A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4B399-CEE5-F647-B830-5265EFFF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6073C-C382-B041-AEA6-D01C3544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B9D21-E7F8-804E-A533-5984C1C3A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0BAEF-4725-4E47-B9C6-93708C856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6AD8-FFBA-9246-B991-36823B66EC8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E4A2-B95F-9545-93CD-E9C97B86A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ACAB-ECFB-944E-8818-1E2A8DEF5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C8E02-A255-D14B-A022-10070B2A6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4783" t="25000" r="24957" b="32707"/>
          <a:stretch/>
        </p:blipFill>
        <p:spPr>
          <a:xfrm>
            <a:off x="674920" y="299985"/>
            <a:ext cx="10858712" cy="57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70FE3-B857-8B43-B7BC-EE455DC2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CB7C3-4599-3D44-95A5-345700E0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7BC-92C3-F842-BD89-198947A6A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9B04-0F20-C047-A123-1AB6BFE7494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FED61-6D8B-CC4A-BA85-5A84A7B6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8EDA-8EFB-B846-A618-9789B0A8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18" Type="http://schemas.openxmlformats.org/officeDocument/2006/relationships/image" Target="../media/image25.gif"/><Relationship Id="rId3" Type="http://schemas.openxmlformats.org/officeDocument/2006/relationships/image" Target="../media/image3.png"/><Relationship Id="rId21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microsoft.com/office/2007/relationships/hdphoto" Target="../media/hdphoto1.wdp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36.png"/><Relationship Id="rId3" Type="http://schemas.openxmlformats.org/officeDocument/2006/relationships/image" Target="../media/image4.png"/><Relationship Id="rId21" Type="http://schemas.openxmlformats.org/officeDocument/2006/relationships/image" Target="../media/image27.jpe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5" Type="http://schemas.openxmlformats.org/officeDocument/2006/relationships/image" Target="../media/image33.jpeg"/><Relationship Id="rId10" Type="http://schemas.openxmlformats.org/officeDocument/2006/relationships/image" Target="../media/image30.png"/><Relationship Id="rId19" Type="http://schemas.openxmlformats.org/officeDocument/2006/relationships/image" Target="../media/image37.jpe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36.png"/><Relationship Id="rId3" Type="http://schemas.openxmlformats.org/officeDocument/2006/relationships/image" Target="../media/image4.png"/><Relationship Id="rId21" Type="http://schemas.openxmlformats.org/officeDocument/2006/relationships/image" Target="../media/image27.jpe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5" Type="http://schemas.openxmlformats.org/officeDocument/2006/relationships/image" Target="../media/image33.jpeg"/><Relationship Id="rId10" Type="http://schemas.openxmlformats.org/officeDocument/2006/relationships/image" Target="../media/image30.png"/><Relationship Id="rId19" Type="http://schemas.openxmlformats.org/officeDocument/2006/relationships/image" Target="../media/image37.jpe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035AE-0322-8640-A481-B31BBF941902}"/>
              </a:ext>
            </a:extLst>
          </p:cNvPr>
          <p:cNvSpPr/>
          <p:nvPr/>
        </p:nvSpPr>
        <p:spPr>
          <a:xfrm>
            <a:off x="173261" y="6120885"/>
            <a:ext cx="1749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7 </a:t>
            </a:r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6883100" y="2785708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B9B05-CD05-0D4B-B030-6EFB0AD36602}"/>
              </a:ext>
            </a:extLst>
          </p:cNvPr>
          <p:cNvSpPr txBox="1"/>
          <p:nvPr/>
        </p:nvSpPr>
        <p:spPr>
          <a:xfrm>
            <a:off x="1674302" y="413949"/>
            <a:ext cx="4075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1-2 –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SPAG </a:t>
            </a:r>
          </a:p>
          <a:p>
            <a:r>
              <a:rPr lang="en-US" sz="1400" dirty="0"/>
              <a:t>Transition </a:t>
            </a:r>
          </a:p>
          <a:p>
            <a:r>
              <a:rPr lang="en-US" sz="1400" dirty="0"/>
              <a:t>Grammar Consolidation</a:t>
            </a:r>
          </a:p>
          <a:p>
            <a:r>
              <a:rPr lang="en-US" sz="1400" dirty="0"/>
              <a:t> 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C65C7-81FF-3C48-A333-9EFC3BC81893}"/>
              </a:ext>
            </a:extLst>
          </p:cNvPr>
          <p:cNvSpPr txBox="1"/>
          <p:nvPr/>
        </p:nvSpPr>
        <p:spPr>
          <a:xfrm>
            <a:off x="6947976" y="604823"/>
            <a:ext cx="46395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3-8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Dreams and Nightmares 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Monster Calls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84365-42FA-2040-ACE5-903FAF84A4B1}"/>
              </a:ext>
            </a:extLst>
          </p:cNvPr>
          <p:cNvSpPr txBox="1"/>
          <p:nvPr/>
        </p:nvSpPr>
        <p:spPr>
          <a:xfrm>
            <a:off x="2581889" y="2283811"/>
            <a:ext cx="2528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17-20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Love and Relationships </a:t>
            </a:r>
          </a:p>
          <a:p>
            <a:r>
              <a:rPr lang="en-US" sz="1400" dirty="0"/>
              <a:t>War poetry focusing on relationships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6947976" y="4911943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6" y="704462"/>
            <a:ext cx="1169708" cy="88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217" y="461917"/>
            <a:ext cx="918100" cy="779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2613" y="2939239"/>
            <a:ext cx="901494" cy="800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95" y="4311143"/>
            <a:ext cx="814002" cy="8093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937" y="4099274"/>
            <a:ext cx="936474" cy="915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1786" y="4035215"/>
            <a:ext cx="1089129" cy="1022125"/>
          </a:xfrm>
          <a:prstGeom prst="rect">
            <a:avLst/>
          </a:prstGeom>
        </p:spPr>
      </p:pic>
      <p:pic>
        <p:nvPicPr>
          <p:cNvPr id="18" name="Picture 4" descr="Image">
            <a:extLst>
              <a:ext uri="{FF2B5EF4-FFF2-40B4-BE49-F238E27FC236}">
                <a16:creationId xmlns:a16="http://schemas.microsoft.com/office/drawing/2014/main" id="{8199F11C-FF98-DB1E-0CC2-4695F14FF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-2586" y="22672"/>
            <a:ext cx="831117" cy="8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295501-D3CD-6AA2-ECC7-5F8D5461AC33}"/>
              </a:ext>
            </a:extLst>
          </p:cNvPr>
          <p:cNvSpPr/>
          <p:nvPr/>
        </p:nvSpPr>
        <p:spPr>
          <a:xfrm>
            <a:off x="10230547" y="-19770"/>
            <a:ext cx="1810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</a:t>
            </a:r>
          </a:p>
        </p:txBody>
      </p:sp>
      <p:pic>
        <p:nvPicPr>
          <p:cNvPr id="2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113F08-6231-EEFF-825A-94BF5F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42" y="781701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BAC20-0C6F-EF8F-CC29-2F45D8E7F8F3}"/>
              </a:ext>
            </a:extLst>
          </p:cNvPr>
          <p:cNvSpPr txBox="1"/>
          <p:nvPr/>
        </p:nvSpPr>
        <p:spPr>
          <a:xfrm>
            <a:off x="9308450" y="515488"/>
            <a:ext cx="2856229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7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1797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E84138-CE67-0002-A353-B65C763D03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5853" y="1033755"/>
            <a:ext cx="612313" cy="8293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1369F2-B4F4-0736-9BDC-6A5A570BC7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72" y="1103387"/>
            <a:ext cx="981541" cy="4938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C4E104-5C32-471F-7752-DF101E685E06}"/>
              </a:ext>
            </a:extLst>
          </p:cNvPr>
          <p:cNvSpPr txBox="1"/>
          <p:nvPr/>
        </p:nvSpPr>
        <p:spPr>
          <a:xfrm>
            <a:off x="8666155" y="2108968"/>
            <a:ext cx="25284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9-13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Dreams and Nightmares</a:t>
            </a:r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Gothic Writing</a:t>
            </a:r>
            <a:endParaRPr lang="en-GB" sz="1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323B15-C305-C817-4D26-C6448D56222B}"/>
              </a:ext>
            </a:extLst>
          </p:cNvPr>
          <p:cNvSpPr txBox="1"/>
          <p:nvPr/>
        </p:nvSpPr>
        <p:spPr>
          <a:xfrm>
            <a:off x="8307057" y="5736291"/>
            <a:ext cx="269765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Week 38 - 40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Spoken Word - Poetry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Extracurricular 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0C89E4-8F39-FB36-2763-BD5E082CF7DD}"/>
              </a:ext>
            </a:extLst>
          </p:cNvPr>
          <p:cNvSpPr txBox="1"/>
          <p:nvPr/>
        </p:nvSpPr>
        <p:spPr>
          <a:xfrm>
            <a:off x="2534924" y="3932357"/>
            <a:ext cx="252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26 - 31</a:t>
            </a:r>
          </a:p>
          <a:p>
            <a:r>
              <a:rPr lang="en-US" sz="1400" dirty="0">
                <a:solidFill>
                  <a:srgbClr val="FF0000"/>
                </a:solidFill>
              </a:rPr>
              <a:t>Love and Relationships </a:t>
            </a:r>
            <a:r>
              <a:rPr lang="en-US" sz="1400" dirty="0"/>
              <a:t>Twelfth Night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BC6FCC-4D20-FEA0-CAD9-DC8767A2D2E8}"/>
              </a:ext>
            </a:extLst>
          </p:cNvPr>
          <p:cNvSpPr txBox="1"/>
          <p:nvPr/>
        </p:nvSpPr>
        <p:spPr>
          <a:xfrm>
            <a:off x="6640716" y="3867846"/>
            <a:ext cx="6774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32-37</a:t>
            </a:r>
          </a:p>
          <a:p>
            <a:r>
              <a:rPr lang="en-US" sz="1400" dirty="0">
                <a:solidFill>
                  <a:srgbClr val="FF0000"/>
                </a:solidFill>
              </a:rPr>
              <a:t>Holes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4A1B12-2DDE-A5DA-B405-7EFA1081778A}"/>
              </a:ext>
            </a:extLst>
          </p:cNvPr>
          <p:cNvSpPr txBox="1"/>
          <p:nvPr/>
        </p:nvSpPr>
        <p:spPr>
          <a:xfrm>
            <a:off x="-48192" y="2439542"/>
            <a:ext cx="2528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21-25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Love and Relationships </a:t>
            </a:r>
            <a:r>
              <a:rPr lang="en-US" sz="1400" dirty="0"/>
              <a:t>Transactional writing focusing on letters, articles and speeches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CD7555-6092-009F-5F4F-9C541E4DB9C5}"/>
              </a:ext>
            </a:extLst>
          </p:cNvPr>
          <p:cNvSpPr txBox="1"/>
          <p:nvPr/>
        </p:nvSpPr>
        <p:spPr>
          <a:xfrm>
            <a:off x="5052155" y="2135299"/>
            <a:ext cx="4075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15-16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Fantasy setting</a:t>
            </a:r>
            <a:endParaRPr lang="en-US" sz="1400" dirty="0"/>
          </a:p>
          <a:p>
            <a:r>
              <a:rPr lang="en-US" sz="1400" dirty="0"/>
              <a:t>Transition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</p:txBody>
      </p:sp>
      <p:pic>
        <p:nvPicPr>
          <p:cNvPr id="39" name="Picture 10" descr="A grunge rubber ink stamp with the text Welcome To Stratford Upon Avon UK  over a white background Stock Vector Image &amp; Art - Alamy">
            <a:extLst>
              <a:ext uri="{FF2B5EF4-FFF2-40B4-BE49-F238E27FC236}">
                <a16:creationId xmlns:a16="http://schemas.microsoft.com/office/drawing/2014/main" id="{CB16966F-7C3B-96D5-E927-A6ECD6EE3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3957" r="6262" b="12438"/>
          <a:stretch/>
        </p:blipFill>
        <p:spPr bwMode="auto">
          <a:xfrm rot="990881">
            <a:off x="11090440" y="5720161"/>
            <a:ext cx="751698" cy="7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Person Clipart Silhouette Clipart Panda - People Clipart Black And White  Transparent PNG - 431x297 - Free Download on NicePNG">
            <a:extLst>
              <a:ext uri="{FF2B5EF4-FFF2-40B4-BE49-F238E27FC236}">
                <a16:creationId xmlns:a16="http://schemas.microsoft.com/office/drawing/2014/main" id="{1F00DC9B-1DF9-546F-8994-65D86BD6F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421" y="4433244"/>
            <a:ext cx="687164" cy="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10674B3-3A1B-A80A-EA63-C4527EB5AF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1000" y="5415721"/>
            <a:ext cx="786057" cy="78605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CA4794-A959-E5BF-B8FA-7D0757B113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9298" y="2911822"/>
            <a:ext cx="786057" cy="786057"/>
          </a:xfrm>
          <a:prstGeom prst="rect">
            <a:avLst/>
          </a:prstGeom>
        </p:spPr>
      </p:pic>
      <p:pic>
        <p:nvPicPr>
          <p:cNvPr id="44" name="Picture 16" descr="Free Shakespeare Cliparts, Download Free Shakespeare Cliparts png images,  Free ClipArts on Clipart Library">
            <a:extLst>
              <a:ext uri="{FF2B5EF4-FFF2-40B4-BE49-F238E27FC236}">
                <a16:creationId xmlns:a16="http://schemas.microsoft.com/office/drawing/2014/main" id="{37BA783B-460B-B443-C826-281513F8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92" y="1960008"/>
            <a:ext cx="554329" cy="6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Free Book Images Black And White, Download Free Book Images Black And White  png images, Free ClipArts on Clipart Library">
            <a:extLst>
              <a:ext uri="{FF2B5EF4-FFF2-40B4-BE49-F238E27FC236}">
                <a16:creationId xmlns:a16="http://schemas.microsoft.com/office/drawing/2014/main" id="{3F625D7C-4CE1-C9B1-D3A7-39BE840E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25" y="2950287"/>
            <a:ext cx="543983" cy="5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923EDB4-C669-5539-4949-C83536B6A0CF}"/>
              </a:ext>
            </a:extLst>
          </p:cNvPr>
          <p:cNvSpPr/>
          <p:nvPr/>
        </p:nvSpPr>
        <p:spPr>
          <a:xfrm>
            <a:off x="3586551" y="885459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158942-E730-CE94-F239-C3D110EC13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6540" y="1419548"/>
            <a:ext cx="786057" cy="7860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986C01-7117-E42E-267E-610007E2C6DB}"/>
              </a:ext>
            </a:extLst>
          </p:cNvPr>
          <p:cNvSpPr txBox="1"/>
          <p:nvPr/>
        </p:nvSpPr>
        <p:spPr>
          <a:xfrm>
            <a:off x="3629206" y="330294"/>
            <a:ext cx="172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Baseline assessments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1552C-27A7-2E6A-0175-1A9658D928C6}"/>
              </a:ext>
            </a:extLst>
          </p:cNvPr>
          <p:cNvSpPr txBox="1"/>
          <p:nvPr/>
        </p:nvSpPr>
        <p:spPr>
          <a:xfrm>
            <a:off x="6776545" y="2271176"/>
            <a:ext cx="172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Creative writing and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1B517-97BD-AC2D-70B1-AC2B3F04115F}"/>
              </a:ext>
            </a:extLst>
          </p:cNvPr>
          <p:cNvSpPr txBox="1"/>
          <p:nvPr/>
        </p:nvSpPr>
        <p:spPr>
          <a:xfrm>
            <a:off x="5994359" y="5827986"/>
            <a:ext cx="172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Transactional writing &amp; Twelfth Night</a:t>
            </a:r>
          </a:p>
        </p:txBody>
      </p:sp>
    </p:spTree>
    <p:extLst>
      <p:ext uri="{BB962C8B-B14F-4D97-AF65-F5344CB8AC3E}">
        <p14:creationId xmlns:p14="http://schemas.microsoft.com/office/powerpoint/2010/main" val="128381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035AE-0322-8640-A481-B31BBF941902}"/>
              </a:ext>
            </a:extLst>
          </p:cNvPr>
          <p:cNvSpPr/>
          <p:nvPr/>
        </p:nvSpPr>
        <p:spPr>
          <a:xfrm>
            <a:off x="122862" y="6169555"/>
            <a:ext cx="1749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8 </a:t>
            </a:r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6883100" y="2785708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B9B05-CD05-0D4B-B030-6EFB0AD36602}"/>
              </a:ext>
            </a:extLst>
          </p:cNvPr>
          <p:cNvSpPr txBox="1"/>
          <p:nvPr/>
        </p:nvSpPr>
        <p:spPr>
          <a:xfrm>
            <a:off x="1689192" y="745407"/>
            <a:ext cx="407538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Week 1-2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Identity in Media</a:t>
            </a:r>
            <a:endParaRPr lang="en-US" sz="1400" dirty="0">
              <a:solidFill>
                <a:srgbClr val="FF0000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Transition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C65C7-81FF-3C48-A333-9EFC3BC81893}"/>
              </a:ext>
            </a:extLst>
          </p:cNvPr>
          <p:cNvSpPr txBox="1"/>
          <p:nvPr/>
        </p:nvSpPr>
        <p:spPr>
          <a:xfrm>
            <a:off x="6225626" y="667380"/>
            <a:ext cx="4639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Week 3-8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Changing the World 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Non-Fiction Writing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Letters, articles, speeches</a:t>
            </a:r>
          </a:p>
          <a:p>
            <a:r>
              <a:rPr lang="en-GB" sz="1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84365-42FA-2040-ACE5-903FAF84A4B1}"/>
              </a:ext>
            </a:extLst>
          </p:cNvPr>
          <p:cNvSpPr txBox="1"/>
          <p:nvPr/>
        </p:nvSpPr>
        <p:spPr>
          <a:xfrm>
            <a:off x="1402394" y="2048551"/>
            <a:ext cx="1982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17 – 20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Gender in Literature</a:t>
            </a:r>
          </a:p>
          <a:p>
            <a:r>
              <a:rPr lang="en-US" sz="1400" dirty="0"/>
              <a:t>Narrative writing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1666550" y="4907570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6" y="704462"/>
            <a:ext cx="1169708" cy="88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5790" y="884372"/>
            <a:ext cx="918100" cy="779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57" y="4959995"/>
            <a:ext cx="901494" cy="800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9991" y="827916"/>
            <a:ext cx="1011015" cy="986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2141" y="2272694"/>
            <a:ext cx="1102933" cy="10260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652" y="4089654"/>
            <a:ext cx="936474" cy="915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1435" y="4306562"/>
            <a:ext cx="1089129" cy="1022125"/>
          </a:xfrm>
          <a:prstGeom prst="rect">
            <a:avLst/>
          </a:prstGeom>
        </p:spPr>
      </p:pic>
      <p:pic>
        <p:nvPicPr>
          <p:cNvPr id="18" name="Picture 4" descr="Image">
            <a:extLst>
              <a:ext uri="{FF2B5EF4-FFF2-40B4-BE49-F238E27FC236}">
                <a16:creationId xmlns:a16="http://schemas.microsoft.com/office/drawing/2014/main" id="{8199F11C-FF98-DB1E-0CC2-4695F14FF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-2586" y="22672"/>
            <a:ext cx="831117" cy="8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295501-D3CD-6AA2-ECC7-5F8D5461AC33}"/>
              </a:ext>
            </a:extLst>
          </p:cNvPr>
          <p:cNvSpPr/>
          <p:nvPr/>
        </p:nvSpPr>
        <p:spPr>
          <a:xfrm>
            <a:off x="10230547" y="-19770"/>
            <a:ext cx="1810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</a:t>
            </a:r>
          </a:p>
        </p:txBody>
      </p:sp>
      <p:pic>
        <p:nvPicPr>
          <p:cNvPr id="2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113F08-6231-EEFF-825A-94BF5F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42" y="781701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BAC20-0C6F-EF8F-CC29-2F45D8E7F8F3}"/>
              </a:ext>
            </a:extLst>
          </p:cNvPr>
          <p:cNvSpPr txBox="1"/>
          <p:nvPr/>
        </p:nvSpPr>
        <p:spPr>
          <a:xfrm>
            <a:off x="9308450" y="515488"/>
            <a:ext cx="2856229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7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1797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1369F2-B4F4-0736-9BDC-6A5A570BC7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5345" y="1078475"/>
            <a:ext cx="981541" cy="4938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C4E104-5C32-471F-7752-DF101E685E06}"/>
              </a:ext>
            </a:extLst>
          </p:cNvPr>
          <p:cNvSpPr txBox="1"/>
          <p:nvPr/>
        </p:nvSpPr>
        <p:spPr>
          <a:xfrm>
            <a:off x="8234333" y="1962152"/>
            <a:ext cx="2836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Week 9 - 15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Changing the World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Animal Farm</a:t>
            </a:r>
          </a:p>
          <a:p>
            <a:endParaRPr lang="en-GB" sz="18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1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323B15-C305-C817-4D26-C6448D56222B}"/>
              </a:ext>
            </a:extLst>
          </p:cNvPr>
          <p:cNvSpPr txBox="1"/>
          <p:nvPr/>
        </p:nvSpPr>
        <p:spPr>
          <a:xfrm>
            <a:off x="9472322" y="5678365"/>
            <a:ext cx="252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Week 40 </a:t>
            </a:r>
            <a:r>
              <a:rPr lang="en-US" sz="1400" dirty="0">
                <a:solidFill>
                  <a:srgbClr val="FF0000"/>
                </a:solidFill>
              </a:rPr>
              <a:t>Extra curricular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0C89E4-8F39-FB36-2763-BD5E082CF7DD}"/>
              </a:ext>
            </a:extLst>
          </p:cNvPr>
          <p:cNvSpPr txBox="1"/>
          <p:nvPr/>
        </p:nvSpPr>
        <p:spPr>
          <a:xfrm>
            <a:off x="3447473" y="3832879"/>
            <a:ext cx="252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27-32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Gender in literature</a:t>
            </a:r>
          </a:p>
          <a:p>
            <a:r>
              <a:rPr lang="en-US" sz="1400" dirty="0"/>
              <a:t>Poetry – character and place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BC6FCC-4D20-FEA0-CAD9-DC8767A2D2E8}"/>
              </a:ext>
            </a:extLst>
          </p:cNvPr>
          <p:cNvSpPr txBox="1"/>
          <p:nvPr/>
        </p:nvSpPr>
        <p:spPr>
          <a:xfrm>
            <a:off x="6469892" y="3779125"/>
            <a:ext cx="1922684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/>
              <a:t>Week 33 – 37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The Boy in the Stiped </a:t>
            </a:r>
            <a:r>
              <a:rPr lang="en-US" sz="1400" dirty="0" err="1">
                <a:solidFill>
                  <a:srgbClr val="FF0000"/>
                </a:solidFill>
              </a:rPr>
              <a:t>Pyjamas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4A1B12-2DDE-A5DA-B405-7EFA1081778A}"/>
              </a:ext>
            </a:extLst>
          </p:cNvPr>
          <p:cNvSpPr txBox="1"/>
          <p:nvPr/>
        </p:nvSpPr>
        <p:spPr>
          <a:xfrm>
            <a:off x="60106" y="3244801"/>
            <a:ext cx="1072235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Week 21 – 26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Gender in Literature </a:t>
            </a:r>
            <a:r>
              <a:rPr lang="en-US" sz="1400" dirty="0"/>
              <a:t>Romeo &amp; Juliet</a:t>
            </a:r>
          </a:p>
          <a:p>
            <a:endParaRPr lang="en-US" sz="1600" dirty="0"/>
          </a:p>
          <a:p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0061C-292A-9ADD-E24A-D8FEB5854CE7}"/>
              </a:ext>
            </a:extLst>
          </p:cNvPr>
          <p:cNvSpPr txBox="1"/>
          <p:nvPr/>
        </p:nvSpPr>
        <p:spPr>
          <a:xfrm>
            <a:off x="4592619" y="2061865"/>
            <a:ext cx="1751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16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Leadership and Voice </a:t>
            </a:r>
          </a:p>
          <a:p>
            <a:r>
              <a:rPr lang="en-US" sz="1400" dirty="0"/>
              <a:t>Transition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AD53C-1B9E-B52F-FEB9-6A6BA3FA9722}"/>
              </a:ext>
            </a:extLst>
          </p:cNvPr>
          <p:cNvSpPr txBox="1"/>
          <p:nvPr/>
        </p:nvSpPr>
        <p:spPr>
          <a:xfrm>
            <a:off x="9802025" y="3886110"/>
            <a:ext cx="1519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Week 38-39 </a:t>
            </a:r>
            <a:r>
              <a:rPr lang="en-US" sz="1400" dirty="0">
                <a:solidFill>
                  <a:srgbClr val="FF0000"/>
                </a:solidFill>
              </a:rPr>
              <a:t>Spoken Word</a:t>
            </a:r>
            <a:endParaRPr lang="en-US" sz="1400" dirty="0"/>
          </a:p>
        </p:txBody>
      </p:sp>
      <p:pic>
        <p:nvPicPr>
          <p:cNvPr id="12" name="Picture 16" descr="Free Shakespeare Cliparts, Download Free Shakespeare Cliparts png images,  Free ClipArts on Clipart Library">
            <a:extLst>
              <a:ext uri="{FF2B5EF4-FFF2-40B4-BE49-F238E27FC236}">
                <a16:creationId xmlns:a16="http://schemas.microsoft.com/office/drawing/2014/main" id="{38DDA90B-CEFE-5317-FCA4-A81E4284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" y="2504515"/>
            <a:ext cx="110293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Icon Speech #50285 - Free Icons Library">
            <a:extLst>
              <a:ext uri="{FF2B5EF4-FFF2-40B4-BE49-F238E27FC236}">
                <a16:creationId xmlns:a16="http://schemas.microsoft.com/office/drawing/2014/main" id="{40FE9C95-87DA-5CBD-6ADE-BD8322E0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28" y="2982313"/>
            <a:ext cx="520701" cy="5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Creating A Better World - Globe Symbol - Free Transparent PNG Clipart  Images Download">
            <a:extLst>
              <a:ext uri="{FF2B5EF4-FFF2-40B4-BE49-F238E27FC236}">
                <a16:creationId xmlns:a16="http://schemas.microsoft.com/office/drawing/2014/main" id="{C00C1BF8-90C7-5380-618C-78E7F620A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r="26120"/>
          <a:stretch/>
        </p:blipFill>
        <p:spPr bwMode="auto">
          <a:xfrm>
            <a:off x="9802026" y="2917167"/>
            <a:ext cx="901494" cy="5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3612B4-5314-A6BB-A7D0-062B9AA5CC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666" y="5215473"/>
            <a:ext cx="786057" cy="7860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A560FF-C8D9-6364-5824-DB82AEA6DB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3171" y="2658042"/>
            <a:ext cx="922452" cy="786057"/>
          </a:xfrm>
          <a:prstGeom prst="rect">
            <a:avLst/>
          </a:prstGeom>
        </p:spPr>
      </p:pic>
      <p:pic>
        <p:nvPicPr>
          <p:cNvPr id="27" name="Picture 18" descr="Hey, Q: What Gender Are You? | FutureVision | R/GA">
            <a:extLst>
              <a:ext uri="{FF2B5EF4-FFF2-40B4-BE49-F238E27FC236}">
                <a16:creationId xmlns:a16="http://schemas.microsoft.com/office/drawing/2014/main" id="{DA361A30-BF0A-4F13-2FFD-15568BD68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3" b="17154"/>
          <a:stretch/>
        </p:blipFill>
        <p:spPr bwMode="auto">
          <a:xfrm>
            <a:off x="1337526" y="4059652"/>
            <a:ext cx="1183239" cy="3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Free Book Images Black And White, Download Free Book Images Black And White  png images, Free ClipArts on Clipart Library">
            <a:extLst>
              <a:ext uri="{FF2B5EF4-FFF2-40B4-BE49-F238E27FC236}">
                <a16:creationId xmlns:a16="http://schemas.microsoft.com/office/drawing/2014/main" id="{FF2D7239-37D6-AADF-F57B-79AF6A5F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6" y="1462809"/>
            <a:ext cx="543983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89C27B-4EC2-4FE9-A34F-002E7DD735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9595" y="4817625"/>
            <a:ext cx="901494" cy="8002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7E4703-63E1-B0A6-D642-C435D4E964A6}"/>
              </a:ext>
            </a:extLst>
          </p:cNvPr>
          <p:cNvSpPr txBox="1"/>
          <p:nvPr/>
        </p:nvSpPr>
        <p:spPr>
          <a:xfrm>
            <a:off x="6501713" y="1981917"/>
            <a:ext cx="1567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Animal Farm &amp; transactional writing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E90409-FAAF-7280-45F4-F82B1B1506A7}"/>
              </a:ext>
            </a:extLst>
          </p:cNvPr>
          <p:cNvSpPr txBox="1"/>
          <p:nvPr/>
        </p:nvSpPr>
        <p:spPr>
          <a:xfrm>
            <a:off x="8072285" y="5760214"/>
            <a:ext cx="156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Exploring Viewpoints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DFD4B5-07A2-89EB-588B-70B20F95B679}"/>
              </a:ext>
            </a:extLst>
          </p:cNvPr>
          <p:cNvSpPr/>
          <p:nvPr/>
        </p:nvSpPr>
        <p:spPr>
          <a:xfrm>
            <a:off x="7609980" y="4954010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05AC71C-7814-9FE4-0E45-946D2423E3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5392" y="5173782"/>
            <a:ext cx="786057" cy="78605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F89D96-B909-EAAF-4963-FFA0193F3922}"/>
              </a:ext>
            </a:extLst>
          </p:cNvPr>
          <p:cNvSpPr txBox="1"/>
          <p:nvPr/>
        </p:nvSpPr>
        <p:spPr>
          <a:xfrm>
            <a:off x="3099760" y="5816256"/>
            <a:ext cx="1567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Poetry, Romeo and Juliet &amp; Creative Writing</a:t>
            </a:r>
          </a:p>
        </p:txBody>
      </p:sp>
    </p:spTree>
    <p:extLst>
      <p:ext uri="{BB962C8B-B14F-4D97-AF65-F5344CB8AC3E}">
        <p14:creationId xmlns:p14="http://schemas.microsoft.com/office/powerpoint/2010/main" val="6035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035AE-0322-8640-A481-B31BBF941902}"/>
              </a:ext>
            </a:extLst>
          </p:cNvPr>
          <p:cNvSpPr/>
          <p:nvPr/>
        </p:nvSpPr>
        <p:spPr>
          <a:xfrm>
            <a:off x="123135" y="6052497"/>
            <a:ext cx="1749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6789460" y="2723611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B9B05-CD05-0D4B-B030-6EFB0AD36602}"/>
              </a:ext>
            </a:extLst>
          </p:cNvPr>
          <p:cNvSpPr txBox="1"/>
          <p:nvPr/>
        </p:nvSpPr>
        <p:spPr>
          <a:xfrm>
            <a:off x="1670896" y="591845"/>
            <a:ext cx="407538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Week 1-2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Grammar is Power</a:t>
            </a:r>
          </a:p>
          <a:p>
            <a:r>
              <a:rPr lang="en-US" sz="1400" dirty="0"/>
              <a:t>Retrieval Prior learning Skills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 </a:t>
            </a:r>
            <a:r>
              <a:rPr lang="en-US" sz="1400" dirty="0">
                <a:cs typeface="Calibri"/>
              </a:rPr>
              <a:t>Transition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C65C7-81FF-3C48-A333-9EFC3BC81893}"/>
              </a:ext>
            </a:extLst>
          </p:cNvPr>
          <p:cNvSpPr txBox="1"/>
          <p:nvPr/>
        </p:nvSpPr>
        <p:spPr>
          <a:xfrm>
            <a:off x="7039749" y="659665"/>
            <a:ext cx="4639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Week 3-8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Utopia and dystopia 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fiction extracts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Creative writing</a:t>
            </a: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84365-42FA-2040-ACE5-903FAF84A4B1}"/>
              </a:ext>
            </a:extLst>
          </p:cNvPr>
          <p:cNvSpPr txBox="1"/>
          <p:nvPr/>
        </p:nvSpPr>
        <p:spPr>
          <a:xfrm>
            <a:off x="927892" y="2347709"/>
            <a:ext cx="252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21 – 25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Poetry</a:t>
            </a:r>
            <a:endParaRPr lang="en-US" sz="1400" dirty="0"/>
          </a:p>
          <a:p>
            <a:r>
              <a:rPr lang="en-US" sz="1400" dirty="0"/>
              <a:t>Identity/ culture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5152207" y="4935930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6" y="704462"/>
            <a:ext cx="1169708" cy="88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891" y="704462"/>
            <a:ext cx="918100" cy="779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4494" y="2859859"/>
            <a:ext cx="901494" cy="800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0774" y="-1987968"/>
            <a:ext cx="1011015" cy="986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0247" y="-3018166"/>
            <a:ext cx="1102933" cy="10260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9343" y="4381058"/>
            <a:ext cx="936474" cy="915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837" y="4096125"/>
            <a:ext cx="1089129" cy="1022125"/>
          </a:xfrm>
          <a:prstGeom prst="rect">
            <a:avLst/>
          </a:prstGeom>
        </p:spPr>
      </p:pic>
      <p:pic>
        <p:nvPicPr>
          <p:cNvPr id="18" name="Picture 4" descr="Image">
            <a:extLst>
              <a:ext uri="{FF2B5EF4-FFF2-40B4-BE49-F238E27FC236}">
                <a16:creationId xmlns:a16="http://schemas.microsoft.com/office/drawing/2014/main" id="{8199F11C-FF98-DB1E-0CC2-4695F14FF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-2586" y="22672"/>
            <a:ext cx="831117" cy="8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295501-D3CD-6AA2-ECC7-5F8D5461AC33}"/>
              </a:ext>
            </a:extLst>
          </p:cNvPr>
          <p:cNvSpPr/>
          <p:nvPr/>
        </p:nvSpPr>
        <p:spPr>
          <a:xfrm>
            <a:off x="10230547" y="-19770"/>
            <a:ext cx="1810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</a:t>
            </a:r>
          </a:p>
        </p:txBody>
      </p:sp>
      <p:pic>
        <p:nvPicPr>
          <p:cNvPr id="2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113F08-6231-EEFF-825A-94BF5F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42" y="781701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BAC20-0C6F-EF8F-CC29-2F45D8E7F8F3}"/>
              </a:ext>
            </a:extLst>
          </p:cNvPr>
          <p:cNvSpPr txBox="1"/>
          <p:nvPr/>
        </p:nvSpPr>
        <p:spPr>
          <a:xfrm>
            <a:off x="9308450" y="515488"/>
            <a:ext cx="2856229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7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1797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1369F2-B4F4-0736-9BDC-6A5A570BC7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0464" y="376238"/>
            <a:ext cx="981541" cy="4938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323B15-C305-C817-4D26-C6448D56222B}"/>
              </a:ext>
            </a:extLst>
          </p:cNvPr>
          <p:cNvSpPr txBox="1"/>
          <p:nvPr/>
        </p:nvSpPr>
        <p:spPr>
          <a:xfrm>
            <a:off x="10230547" y="5740602"/>
            <a:ext cx="17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40 </a:t>
            </a:r>
            <a:r>
              <a:rPr lang="en-US" sz="1400" dirty="0"/>
              <a:t>- </a:t>
            </a:r>
            <a:r>
              <a:rPr lang="en-US" sz="1400" dirty="0">
                <a:solidFill>
                  <a:srgbClr val="FF0000"/>
                </a:solidFill>
              </a:rPr>
              <a:t>Extra curricular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BC6FCC-4D20-FEA0-CAD9-DC8767A2D2E8}"/>
              </a:ext>
            </a:extLst>
          </p:cNvPr>
          <p:cNvSpPr txBox="1"/>
          <p:nvPr/>
        </p:nvSpPr>
        <p:spPr>
          <a:xfrm>
            <a:off x="9882058" y="4058900"/>
            <a:ext cx="117182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38 - 39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Spoken Word</a:t>
            </a:r>
            <a:endParaRPr lang="en-US" sz="1400" dirty="0"/>
          </a:p>
          <a:p>
            <a:endParaRPr lang="en-US" sz="1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4A1B12-2DDE-A5DA-B405-7EFA1081778A}"/>
              </a:ext>
            </a:extLst>
          </p:cNvPr>
          <p:cNvSpPr txBox="1"/>
          <p:nvPr/>
        </p:nvSpPr>
        <p:spPr>
          <a:xfrm>
            <a:off x="2616808" y="3942506"/>
            <a:ext cx="1937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Week 26 – 32</a:t>
            </a:r>
          </a:p>
          <a:p>
            <a:r>
              <a:rPr lang="en-GB" sz="1400" dirty="0"/>
              <a:t> </a:t>
            </a:r>
            <a:r>
              <a:rPr lang="en-GB" sz="1400" dirty="0">
                <a:solidFill>
                  <a:srgbClr val="FF0000"/>
                </a:solidFill>
              </a:rPr>
              <a:t>Non-fiction reading &amp;  writing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0061C-292A-9ADD-E24A-D8FEB5854CE7}"/>
              </a:ext>
            </a:extLst>
          </p:cNvPr>
          <p:cNvSpPr txBox="1"/>
          <p:nvPr/>
        </p:nvSpPr>
        <p:spPr>
          <a:xfrm>
            <a:off x="4382972" y="2091995"/>
            <a:ext cx="17826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18 - 20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Dickens and Darker society</a:t>
            </a:r>
            <a:endParaRPr lang="en-US" sz="1400" dirty="0"/>
          </a:p>
          <a:p>
            <a:r>
              <a:rPr lang="en-US" sz="1400" dirty="0"/>
              <a:t>Transition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AD53C-1B9E-B52F-FEB9-6A6BA3FA9722}"/>
              </a:ext>
            </a:extLst>
          </p:cNvPr>
          <p:cNvSpPr txBox="1"/>
          <p:nvPr/>
        </p:nvSpPr>
        <p:spPr>
          <a:xfrm>
            <a:off x="7091867" y="4081889"/>
            <a:ext cx="19226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33 – 37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Of Mice and Men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65B44-A20C-6C66-D7B3-A5FA7A7F1152}"/>
              </a:ext>
            </a:extLst>
          </p:cNvPr>
          <p:cNvSpPr txBox="1"/>
          <p:nvPr/>
        </p:nvSpPr>
        <p:spPr>
          <a:xfrm>
            <a:off x="8559343" y="2217315"/>
            <a:ext cx="2239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Week 9 - 15 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Christmas Carol</a:t>
            </a:r>
            <a:endParaRPr lang="en-US" sz="1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sz="1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GB" sz="18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EBACF6-BC86-D2CA-EB3F-BCE19E8D05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3799" y="5488843"/>
            <a:ext cx="786057" cy="786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1FC6FA-626A-50C7-971F-61118B467E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8255" y="2989375"/>
            <a:ext cx="786057" cy="786057"/>
          </a:xfrm>
          <a:prstGeom prst="rect">
            <a:avLst/>
          </a:prstGeom>
        </p:spPr>
      </p:pic>
      <p:pic>
        <p:nvPicPr>
          <p:cNvPr id="19" name="Picture 38" descr="Dystopia Images, Dystopia Transparent PNG, Free download">
            <a:extLst>
              <a:ext uri="{FF2B5EF4-FFF2-40B4-BE49-F238E27FC236}">
                <a16:creationId xmlns:a16="http://schemas.microsoft.com/office/drawing/2014/main" id="{B6C29958-03FC-B3B5-C8C3-3B96EEDB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25" y="1455735"/>
            <a:ext cx="1038137" cy="7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otels near Charles Dickens Museum from £13.00">
            <a:extLst>
              <a:ext uri="{FF2B5EF4-FFF2-40B4-BE49-F238E27FC236}">
                <a16:creationId xmlns:a16="http://schemas.microsoft.com/office/drawing/2014/main" id="{44E64292-BC6F-F9EB-B517-D054151E5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14513" r="5176" b="21692"/>
          <a:stretch/>
        </p:blipFill>
        <p:spPr bwMode="auto">
          <a:xfrm rot="557282">
            <a:off x="10449288" y="2699711"/>
            <a:ext cx="556435" cy="64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Artists' Depictions of the Many Faces of Mr. Hyde | British Literature  1700-1900, A Course Blog">
            <a:extLst>
              <a:ext uri="{FF2B5EF4-FFF2-40B4-BE49-F238E27FC236}">
                <a16:creationId xmlns:a16="http://schemas.microsoft.com/office/drawing/2014/main" id="{03E19A71-1C54-9965-2EFA-B4BE558E5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19" y="704462"/>
            <a:ext cx="443540" cy="5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Charles Dickens | ClipArt ETC">
            <a:extLst>
              <a:ext uri="{FF2B5EF4-FFF2-40B4-BE49-F238E27FC236}">
                <a16:creationId xmlns:a16="http://schemas.microsoft.com/office/drawing/2014/main" id="{A79CDAFC-B910-1252-91AD-07D74F64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01" y="2456434"/>
            <a:ext cx="415546" cy="6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nevitably Johnlocked:.. — Remember who is orchestrating this show; we  never...">
            <a:extLst>
              <a:ext uri="{FF2B5EF4-FFF2-40B4-BE49-F238E27FC236}">
                <a16:creationId xmlns:a16="http://schemas.microsoft.com/office/drawing/2014/main" id="{61FEF939-CC3B-0C46-DF8F-4C7B6488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7" y="2859859"/>
            <a:ext cx="363338" cy="4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Free Tragedy Cliparts, Download Free Tragedy Cliparts png images, Free  ClipArts on Clipart Library">
            <a:extLst>
              <a:ext uri="{FF2B5EF4-FFF2-40B4-BE49-F238E27FC236}">
                <a16:creationId xmlns:a16="http://schemas.microsoft.com/office/drawing/2014/main" id="{37667391-A442-F6BC-E69A-E5A4C958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17" y="5623487"/>
            <a:ext cx="531528" cy="6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Tomer Persico, The Duality of Israeli Existence – Partners For Progressive  Israel">
            <a:extLst>
              <a:ext uri="{FF2B5EF4-FFF2-40B4-BE49-F238E27FC236}">
                <a16:creationId xmlns:a16="http://schemas.microsoft.com/office/drawing/2014/main" id="{DB768382-8639-9482-7224-3012515E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53" y="4036750"/>
            <a:ext cx="913606" cy="777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Free Book Images Black And White, Download Free Book Images Black And White  png images, Free ClipArts on Clipart Library">
            <a:extLst>
              <a:ext uri="{FF2B5EF4-FFF2-40B4-BE49-F238E27FC236}">
                <a16:creationId xmlns:a16="http://schemas.microsoft.com/office/drawing/2014/main" id="{31B8E459-571B-BAD4-AFDF-0D11EE1B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8" y="1753740"/>
            <a:ext cx="543983" cy="5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DB5AE2-0481-6063-7FBF-33FED5786C16}"/>
              </a:ext>
            </a:extLst>
          </p:cNvPr>
          <p:cNvSpPr txBox="1"/>
          <p:nvPr/>
        </p:nvSpPr>
        <p:spPr>
          <a:xfrm>
            <a:off x="6354104" y="2039932"/>
            <a:ext cx="2307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Creative writing and Explorations</a:t>
            </a:r>
          </a:p>
          <a:p>
            <a:r>
              <a:rPr lang="en-GB" sz="1400" dirty="0">
                <a:solidFill>
                  <a:srgbClr val="0070C0"/>
                </a:solidFill>
              </a:rPr>
              <a:t>A Christmas Carol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AAB1BD-002D-4544-AC61-0301B883CDB5}"/>
              </a:ext>
            </a:extLst>
          </p:cNvPr>
          <p:cNvSpPr txBox="1"/>
          <p:nvPr/>
        </p:nvSpPr>
        <p:spPr>
          <a:xfrm>
            <a:off x="3788446" y="5751680"/>
            <a:ext cx="230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Exploring Viewpoints</a:t>
            </a:r>
          </a:p>
          <a:p>
            <a:r>
              <a:rPr lang="en-GB" sz="1400" dirty="0">
                <a:solidFill>
                  <a:srgbClr val="0070C0"/>
                </a:solidFill>
              </a:rPr>
              <a:t>Poetry</a:t>
            </a:r>
          </a:p>
        </p:txBody>
      </p:sp>
    </p:spTree>
    <p:extLst>
      <p:ext uri="{BB962C8B-B14F-4D97-AF65-F5344CB8AC3E}">
        <p14:creationId xmlns:p14="http://schemas.microsoft.com/office/powerpoint/2010/main" val="276351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035AE-0322-8640-A481-B31BBF941902}"/>
              </a:ext>
            </a:extLst>
          </p:cNvPr>
          <p:cNvSpPr/>
          <p:nvPr/>
        </p:nvSpPr>
        <p:spPr>
          <a:xfrm>
            <a:off x="174036" y="6124801"/>
            <a:ext cx="19840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10 </a:t>
            </a:r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10664855" y="2301843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B9B05-CD05-0D4B-B030-6EFB0AD36602}"/>
              </a:ext>
            </a:extLst>
          </p:cNvPr>
          <p:cNvSpPr txBox="1"/>
          <p:nvPr/>
        </p:nvSpPr>
        <p:spPr>
          <a:xfrm>
            <a:off x="1670896" y="728017"/>
            <a:ext cx="4075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–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Macbeth Context </a:t>
            </a:r>
          </a:p>
          <a:p>
            <a:r>
              <a:rPr lang="en-US" sz="1400" dirty="0"/>
              <a:t>Transition 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C65C7-81FF-3C48-A333-9EFC3BC81893}"/>
              </a:ext>
            </a:extLst>
          </p:cNvPr>
          <p:cNvSpPr txBox="1"/>
          <p:nvPr/>
        </p:nvSpPr>
        <p:spPr>
          <a:xfrm>
            <a:off x="5626269" y="929279"/>
            <a:ext cx="4793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2-8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Macbeth</a:t>
            </a:r>
            <a:endParaRPr lang="en-GB" sz="1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5025705" y="4943568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6" y="704462"/>
            <a:ext cx="1169708" cy="88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4835" y="1963139"/>
            <a:ext cx="901494" cy="800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5680" y="4298721"/>
            <a:ext cx="1089129" cy="1022125"/>
          </a:xfrm>
          <a:prstGeom prst="rect">
            <a:avLst/>
          </a:prstGeom>
        </p:spPr>
      </p:pic>
      <p:pic>
        <p:nvPicPr>
          <p:cNvPr id="18" name="Picture 4" descr="Image">
            <a:extLst>
              <a:ext uri="{FF2B5EF4-FFF2-40B4-BE49-F238E27FC236}">
                <a16:creationId xmlns:a16="http://schemas.microsoft.com/office/drawing/2014/main" id="{8199F11C-FF98-DB1E-0CC2-4695F14FF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-2586" y="22672"/>
            <a:ext cx="831117" cy="8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295501-D3CD-6AA2-ECC7-5F8D5461AC33}"/>
              </a:ext>
            </a:extLst>
          </p:cNvPr>
          <p:cNvSpPr/>
          <p:nvPr/>
        </p:nvSpPr>
        <p:spPr>
          <a:xfrm>
            <a:off x="10230547" y="-19770"/>
            <a:ext cx="1810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</a:t>
            </a:r>
          </a:p>
        </p:txBody>
      </p:sp>
      <p:pic>
        <p:nvPicPr>
          <p:cNvPr id="2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113F08-6231-EEFF-825A-94BF5F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42" y="781701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BAC20-0C6F-EF8F-CC29-2F45D8E7F8F3}"/>
              </a:ext>
            </a:extLst>
          </p:cNvPr>
          <p:cNvSpPr txBox="1"/>
          <p:nvPr/>
        </p:nvSpPr>
        <p:spPr>
          <a:xfrm>
            <a:off x="9308450" y="515488"/>
            <a:ext cx="2856229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7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1797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1369F2-B4F4-0736-9BDC-6A5A570BC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536" y="1128044"/>
            <a:ext cx="981541" cy="4938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323B15-C305-C817-4D26-C6448D56222B}"/>
              </a:ext>
            </a:extLst>
          </p:cNvPr>
          <p:cNvSpPr txBox="1"/>
          <p:nvPr/>
        </p:nvSpPr>
        <p:spPr>
          <a:xfrm>
            <a:off x="9843796" y="5781869"/>
            <a:ext cx="21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40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Extra curricular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0C89E4-8F39-FB36-2763-BD5E082CF7DD}"/>
              </a:ext>
            </a:extLst>
          </p:cNvPr>
          <p:cNvSpPr txBox="1"/>
          <p:nvPr/>
        </p:nvSpPr>
        <p:spPr>
          <a:xfrm>
            <a:off x="2222700" y="2249919"/>
            <a:ext cx="1646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Week 21 – 25</a:t>
            </a:r>
          </a:p>
          <a:p>
            <a:r>
              <a:rPr lang="en-GB" sz="1400" dirty="0">
                <a:solidFill>
                  <a:srgbClr val="FF0000"/>
                </a:solidFill>
              </a:rPr>
              <a:t>Language paper 2 </a:t>
            </a:r>
            <a:r>
              <a:rPr lang="en-GB" sz="1400" dirty="0"/>
              <a:t>–Reading and writing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BC6FCC-4D20-FEA0-CAD9-DC8767A2D2E8}"/>
              </a:ext>
            </a:extLst>
          </p:cNvPr>
          <p:cNvSpPr txBox="1"/>
          <p:nvPr/>
        </p:nvSpPr>
        <p:spPr>
          <a:xfrm>
            <a:off x="6397526" y="3820583"/>
            <a:ext cx="1543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33 - 34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Revision Language Paper 1 &amp; 2</a:t>
            </a:r>
          </a:p>
          <a:p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AD53C-1B9E-B52F-FEB9-6A6BA3FA9722}"/>
              </a:ext>
            </a:extLst>
          </p:cNvPr>
          <p:cNvSpPr txBox="1"/>
          <p:nvPr/>
        </p:nvSpPr>
        <p:spPr>
          <a:xfrm>
            <a:off x="3971477" y="4074601"/>
            <a:ext cx="1922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32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Unseen Poetry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65B44-A20C-6C66-D7B3-A5FA7A7F1152}"/>
              </a:ext>
            </a:extLst>
          </p:cNvPr>
          <p:cNvSpPr txBox="1"/>
          <p:nvPr/>
        </p:nvSpPr>
        <p:spPr>
          <a:xfrm>
            <a:off x="8011948" y="920988"/>
            <a:ext cx="2512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Week 9 - 15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Language paper 1 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Reading &amp; Writing</a:t>
            </a:r>
          </a:p>
          <a:p>
            <a:r>
              <a:rPr lang="en-US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61626-7D78-F7F2-E1E4-1BE12E32CB58}"/>
              </a:ext>
            </a:extLst>
          </p:cNvPr>
          <p:cNvSpPr txBox="1"/>
          <p:nvPr/>
        </p:nvSpPr>
        <p:spPr>
          <a:xfrm>
            <a:off x="6211664" y="2217447"/>
            <a:ext cx="279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16 – 20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An Inspector 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429A0-A7AD-D4E6-0E7D-19309A90E16D}"/>
              </a:ext>
            </a:extLst>
          </p:cNvPr>
          <p:cNvSpPr txBox="1"/>
          <p:nvPr/>
        </p:nvSpPr>
        <p:spPr>
          <a:xfrm>
            <a:off x="1532255" y="4097607"/>
            <a:ext cx="216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400" b="1" dirty="0"/>
              <a:t>Week 26 -31</a:t>
            </a:r>
          </a:p>
          <a:p>
            <a:r>
              <a:rPr lang="en-GB" sz="1400" dirty="0">
                <a:solidFill>
                  <a:srgbClr val="FF0000"/>
                </a:solidFill>
              </a:rPr>
              <a:t>Power &amp; conflict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04D735-149A-1FB7-08A5-FD8CCB373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391" y="5388840"/>
            <a:ext cx="786057" cy="7860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AA954A-69D8-7996-BB12-50216B13B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4472" y="1825111"/>
            <a:ext cx="786057" cy="786057"/>
          </a:xfrm>
          <a:prstGeom prst="rect">
            <a:avLst/>
          </a:prstGeom>
        </p:spPr>
      </p:pic>
      <p:pic>
        <p:nvPicPr>
          <p:cNvPr id="35" name="Picture 56" descr="With Glass - Magnifying Glass Detective Clip Art - Png Download - Full Size  Clipart (#5524231) - PinClipart">
            <a:extLst>
              <a:ext uri="{FF2B5EF4-FFF2-40B4-BE49-F238E27FC236}">
                <a16:creationId xmlns:a16="http://schemas.microsoft.com/office/drawing/2014/main" id="{BBEC4196-3FE5-E7C7-39A5-1AD92BB95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8" b="4515"/>
          <a:stretch/>
        </p:blipFill>
        <p:spPr bwMode="auto">
          <a:xfrm>
            <a:off x="5241207" y="2801336"/>
            <a:ext cx="567056" cy="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Bloody hand print Royalty Free Vector Image - VectorStock">
            <a:extLst>
              <a:ext uri="{FF2B5EF4-FFF2-40B4-BE49-F238E27FC236}">
                <a16:creationId xmlns:a16="http://schemas.microsoft.com/office/drawing/2014/main" id="{6F06A9ED-E792-09E7-CDF6-1FF02706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85"/>
          <a:stretch/>
        </p:blipFill>
        <p:spPr bwMode="auto">
          <a:xfrm flipH="1">
            <a:off x="4153077" y="477348"/>
            <a:ext cx="1524429" cy="6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MATHS GCSE REVISION TIPS - Spark Academy">
            <a:extLst>
              <a:ext uri="{FF2B5EF4-FFF2-40B4-BE49-F238E27FC236}">
                <a16:creationId xmlns:a16="http://schemas.microsoft.com/office/drawing/2014/main" id="{39903286-2884-5A7B-1FF0-FE4A5A80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51" y="454174"/>
            <a:ext cx="893670" cy="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5F7A2A5B-E4B9-0817-EFA6-71A27E6B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19" y="2283946"/>
            <a:ext cx="481454" cy="4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eroes or Victims: A Tale of Two Perspectives — Jim Bearden">
            <a:extLst>
              <a:ext uri="{FF2B5EF4-FFF2-40B4-BE49-F238E27FC236}">
                <a16:creationId xmlns:a16="http://schemas.microsoft.com/office/drawing/2014/main" id="{7CEAC565-784E-732F-5CC5-456A56BA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42" y="3967107"/>
            <a:ext cx="463043" cy="3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Poetry poet clipart free images - WikiClipArt">
            <a:extLst>
              <a:ext uri="{FF2B5EF4-FFF2-40B4-BE49-F238E27FC236}">
                <a16:creationId xmlns:a16="http://schemas.microsoft.com/office/drawing/2014/main" id="{6929FA68-9902-0072-E3C4-39DEF353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4" y="4298721"/>
            <a:ext cx="775376" cy="7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n Inspector Calls… – GCSE English Revision Hub">
            <a:extLst>
              <a:ext uri="{FF2B5EF4-FFF2-40B4-BE49-F238E27FC236}">
                <a16:creationId xmlns:a16="http://schemas.microsoft.com/office/drawing/2014/main" id="{1B459D04-3EA1-7FC4-F28E-3C8E1819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5809" y="2509780"/>
            <a:ext cx="916239" cy="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Motivational Clipart Public Speaking - Clip Art Transparent Png Public  Speaking,Speaking Png - free transparent png images - pngaaa.com">
            <a:extLst>
              <a:ext uri="{FF2B5EF4-FFF2-40B4-BE49-F238E27FC236}">
                <a16:creationId xmlns:a16="http://schemas.microsoft.com/office/drawing/2014/main" id="{562FBD0F-AEBF-2E2A-BCA0-A85DB129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63" y="3867556"/>
            <a:ext cx="650058" cy="4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Success Clipart Poem - Transparent Poems Clipart , Free Transparent Clipart  - ClipartKey">
            <a:extLst>
              <a:ext uri="{FF2B5EF4-FFF2-40B4-BE49-F238E27FC236}">
                <a16:creationId xmlns:a16="http://schemas.microsoft.com/office/drawing/2014/main" id="{240A6F60-5663-B6FE-F04F-F1B4D182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236">
            <a:off x="10823540" y="4312849"/>
            <a:ext cx="952131" cy="9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Free Book Images Black And White, Download Free Book Images Black And White  png images, Free ClipArts on Clipart Library">
            <a:extLst>
              <a:ext uri="{FF2B5EF4-FFF2-40B4-BE49-F238E27FC236}">
                <a16:creationId xmlns:a16="http://schemas.microsoft.com/office/drawing/2014/main" id="{52A97FF6-F2CE-427E-8C3B-B5090553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9" y="2511983"/>
            <a:ext cx="759630" cy="5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Free Tragedy Cliparts, Download Free Tragedy Cliparts png images, Free  ClipArts on Clipart Library">
            <a:extLst>
              <a:ext uri="{FF2B5EF4-FFF2-40B4-BE49-F238E27FC236}">
                <a16:creationId xmlns:a16="http://schemas.microsoft.com/office/drawing/2014/main" id="{64C166A0-FEF9-AF16-860A-736C7DA5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89" y="5763692"/>
            <a:ext cx="655082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83D54-39AE-924E-4B75-449E7389F632}"/>
              </a:ext>
            </a:extLst>
          </p:cNvPr>
          <p:cNvSpPr txBox="1"/>
          <p:nvPr/>
        </p:nvSpPr>
        <p:spPr>
          <a:xfrm>
            <a:off x="9005033" y="4004255"/>
            <a:ext cx="17802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37-39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speaking listening endorsement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307C8-C004-CFE6-91DA-1223F8E491AF}"/>
              </a:ext>
            </a:extLst>
          </p:cNvPr>
          <p:cNvSpPr txBox="1"/>
          <p:nvPr/>
        </p:nvSpPr>
        <p:spPr>
          <a:xfrm>
            <a:off x="10519785" y="1036912"/>
            <a:ext cx="1644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Language paper 1 (reading &amp; writing)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Macbeth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D1116-E3DB-5781-0B95-61ACD66CEF6F}"/>
              </a:ext>
            </a:extLst>
          </p:cNvPr>
          <p:cNvSpPr txBox="1"/>
          <p:nvPr/>
        </p:nvSpPr>
        <p:spPr>
          <a:xfrm>
            <a:off x="5580709" y="5680140"/>
            <a:ext cx="27314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Language paper 1 &amp; 2 (reading &amp; writing)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Literature Paper 2 (AIC, P&amp;C, Unseen poetry)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Macbeth</a:t>
            </a:r>
          </a:p>
        </p:txBody>
      </p:sp>
    </p:spTree>
    <p:extLst>
      <p:ext uri="{BB962C8B-B14F-4D97-AF65-F5344CB8AC3E}">
        <p14:creationId xmlns:p14="http://schemas.microsoft.com/office/powerpoint/2010/main" val="344643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C035AE-0322-8640-A481-B31BBF941902}"/>
              </a:ext>
            </a:extLst>
          </p:cNvPr>
          <p:cNvSpPr/>
          <p:nvPr/>
        </p:nvSpPr>
        <p:spPr>
          <a:xfrm>
            <a:off x="174036" y="6124801"/>
            <a:ext cx="19840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11 </a:t>
            </a:r>
            <a:r>
              <a:rPr lang="en-GB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10380741" y="1823776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B9B05-CD05-0D4B-B030-6EFB0AD36602}"/>
              </a:ext>
            </a:extLst>
          </p:cNvPr>
          <p:cNvSpPr txBox="1"/>
          <p:nvPr/>
        </p:nvSpPr>
        <p:spPr>
          <a:xfrm>
            <a:off x="1670896" y="728017"/>
            <a:ext cx="4075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1-5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An Inspector Calls</a:t>
            </a: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C65C7-81FF-3C48-A333-9EFC3BC81893}"/>
              </a:ext>
            </a:extLst>
          </p:cNvPr>
          <p:cNvSpPr txBox="1"/>
          <p:nvPr/>
        </p:nvSpPr>
        <p:spPr>
          <a:xfrm>
            <a:off x="5626269" y="929279"/>
            <a:ext cx="47930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6-8</a:t>
            </a:r>
          </a:p>
          <a:p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Language Paper 1</a:t>
            </a:r>
          </a:p>
          <a:p>
            <a:r>
              <a:rPr lang="en-US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Reading &amp; Writing</a:t>
            </a:r>
            <a:endParaRPr lang="en-GB" sz="1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F55A0C-3FF6-1D40-AD17-91570DC5943A}"/>
              </a:ext>
            </a:extLst>
          </p:cNvPr>
          <p:cNvSpPr/>
          <p:nvPr/>
        </p:nvSpPr>
        <p:spPr>
          <a:xfrm>
            <a:off x="2262487" y="4864797"/>
            <a:ext cx="1146048" cy="8046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Checkpoint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6" y="704462"/>
            <a:ext cx="1169708" cy="88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1685" y="1760275"/>
            <a:ext cx="901494" cy="800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5680" y="4117334"/>
            <a:ext cx="1089129" cy="1022125"/>
          </a:xfrm>
          <a:prstGeom prst="rect">
            <a:avLst/>
          </a:prstGeom>
        </p:spPr>
      </p:pic>
      <p:pic>
        <p:nvPicPr>
          <p:cNvPr id="18" name="Picture 4" descr="Image">
            <a:extLst>
              <a:ext uri="{FF2B5EF4-FFF2-40B4-BE49-F238E27FC236}">
                <a16:creationId xmlns:a16="http://schemas.microsoft.com/office/drawing/2014/main" id="{8199F11C-FF98-DB1E-0CC2-4695F14FF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6383" r="21359"/>
          <a:stretch/>
        </p:blipFill>
        <p:spPr bwMode="auto">
          <a:xfrm>
            <a:off x="-2586" y="22672"/>
            <a:ext cx="831117" cy="8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295501-D3CD-6AA2-ECC7-5F8D5461AC33}"/>
              </a:ext>
            </a:extLst>
          </p:cNvPr>
          <p:cNvSpPr/>
          <p:nvPr/>
        </p:nvSpPr>
        <p:spPr>
          <a:xfrm>
            <a:off x="10230547" y="-19770"/>
            <a:ext cx="18101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</a:t>
            </a:r>
          </a:p>
        </p:txBody>
      </p:sp>
      <p:pic>
        <p:nvPicPr>
          <p:cNvPr id="25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113F08-6231-EEFF-825A-94BF5F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42" y="781701"/>
            <a:ext cx="2944852" cy="2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BAC20-0C6F-EF8F-CC29-2F45D8E7F8F3}"/>
              </a:ext>
            </a:extLst>
          </p:cNvPr>
          <p:cNvSpPr txBox="1"/>
          <p:nvPr/>
        </p:nvSpPr>
        <p:spPr>
          <a:xfrm>
            <a:off x="9308450" y="515488"/>
            <a:ext cx="2856229" cy="36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97" b="1" dirty="0">
                <a:solidFill>
                  <a:srgbClr val="00CC99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Learning Journey</a:t>
            </a:r>
            <a:endParaRPr lang="en-GB" sz="1797" b="1" dirty="0">
              <a:solidFill>
                <a:srgbClr val="00CC99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21369F2-B4F4-0736-9BDC-6A5A570BC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635" y="2563812"/>
            <a:ext cx="981541" cy="4938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323B15-C305-C817-4D26-C6448D56222B}"/>
              </a:ext>
            </a:extLst>
          </p:cNvPr>
          <p:cNvSpPr txBox="1"/>
          <p:nvPr/>
        </p:nvSpPr>
        <p:spPr>
          <a:xfrm>
            <a:off x="9184791" y="4116555"/>
            <a:ext cx="21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Week 3035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External Examinations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0C89E4-8F39-FB36-2763-BD5E082CF7DD}"/>
              </a:ext>
            </a:extLst>
          </p:cNvPr>
          <p:cNvSpPr txBox="1"/>
          <p:nvPr/>
        </p:nvSpPr>
        <p:spPr>
          <a:xfrm>
            <a:off x="2222700" y="2249919"/>
            <a:ext cx="1646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Week 16-17</a:t>
            </a:r>
          </a:p>
          <a:p>
            <a:r>
              <a:rPr lang="en-GB" sz="1400" dirty="0">
                <a:solidFill>
                  <a:srgbClr val="FF0000"/>
                </a:solidFill>
              </a:rPr>
              <a:t>Language paper 2 </a:t>
            </a:r>
            <a:r>
              <a:rPr lang="en-GB" sz="1400" dirty="0"/>
              <a:t>–Reading and writing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BC6FCC-4D20-FEA0-CAD9-DC8767A2D2E8}"/>
              </a:ext>
            </a:extLst>
          </p:cNvPr>
          <p:cNvSpPr txBox="1"/>
          <p:nvPr/>
        </p:nvSpPr>
        <p:spPr>
          <a:xfrm>
            <a:off x="6397526" y="3820583"/>
            <a:ext cx="15433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26-29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Revision Language Paper 1 &amp; 2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Revision Literature 1 &amp; 2</a:t>
            </a:r>
          </a:p>
          <a:p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AD53C-1B9E-B52F-FEB9-6A6BA3FA9722}"/>
              </a:ext>
            </a:extLst>
          </p:cNvPr>
          <p:cNvSpPr txBox="1"/>
          <p:nvPr/>
        </p:nvSpPr>
        <p:spPr>
          <a:xfrm>
            <a:off x="3971477" y="4074601"/>
            <a:ext cx="1922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24-25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Unseen Poetry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65B44-A20C-6C66-D7B3-A5FA7A7F1152}"/>
              </a:ext>
            </a:extLst>
          </p:cNvPr>
          <p:cNvSpPr txBox="1"/>
          <p:nvPr/>
        </p:nvSpPr>
        <p:spPr>
          <a:xfrm>
            <a:off x="7940834" y="920988"/>
            <a:ext cx="2512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Week 9 - 13</a:t>
            </a:r>
          </a:p>
          <a:p>
            <a:r>
              <a:rPr lang="en-US" sz="1400" dirty="0">
                <a:solidFill>
                  <a:srgbClr val="FF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 Christmas Carol</a:t>
            </a:r>
            <a:endParaRPr lang="en-US" sz="14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GB" sz="1400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361626-7D78-F7F2-E1E4-1BE12E32CB58}"/>
              </a:ext>
            </a:extLst>
          </p:cNvPr>
          <p:cNvSpPr txBox="1"/>
          <p:nvPr/>
        </p:nvSpPr>
        <p:spPr>
          <a:xfrm>
            <a:off x="6211664" y="2217447"/>
            <a:ext cx="279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Week 14-15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Macbeth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429A0-A7AD-D4E6-0E7D-19309A90E16D}"/>
              </a:ext>
            </a:extLst>
          </p:cNvPr>
          <p:cNvSpPr txBox="1"/>
          <p:nvPr/>
        </p:nvSpPr>
        <p:spPr>
          <a:xfrm>
            <a:off x="1532255" y="4097607"/>
            <a:ext cx="1229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400" b="1" dirty="0"/>
              <a:t>Week 18-22</a:t>
            </a:r>
          </a:p>
          <a:p>
            <a:r>
              <a:rPr lang="en-GB" sz="1400" dirty="0">
                <a:solidFill>
                  <a:srgbClr val="FF0000"/>
                </a:solidFill>
              </a:rPr>
              <a:t>Power &amp; Conflict Poetry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04D735-149A-1FB7-08A5-FD8CCB373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921" y="5388828"/>
            <a:ext cx="786057" cy="7860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AA954A-69D8-7996-BB12-50216B13B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280" y="1420075"/>
            <a:ext cx="786057" cy="786057"/>
          </a:xfrm>
          <a:prstGeom prst="rect">
            <a:avLst/>
          </a:prstGeom>
        </p:spPr>
      </p:pic>
      <p:pic>
        <p:nvPicPr>
          <p:cNvPr id="35" name="Picture 56" descr="With Glass - Magnifying Glass Detective Clip Art - Png Download - Full Size  Clipart (#5524231) - PinClipart">
            <a:extLst>
              <a:ext uri="{FF2B5EF4-FFF2-40B4-BE49-F238E27FC236}">
                <a16:creationId xmlns:a16="http://schemas.microsoft.com/office/drawing/2014/main" id="{BBEC4196-3FE5-E7C7-39A5-1AD92BB95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8" b="4515"/>
          <a:stretch/>
        </p:blipFill>
        <p:spPr bwMode="auto">
          <a:xfrm>
            <a:off x="4458569" y="2753948"/>
            <a:ext cx="567056" cy="4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Bloody hand print Royalty Free Vector Image - VectorStock">
            <a:extLst>
              <a:ext uri="{FF2B5EF4-FFF2-40B4-BE49-F238E27FC236}">
                <a16:creationId xmlns:a16="http://schemas.microsoft.com/office/drawing/2014/main" id="{6F06A9ED-E792-09E7-CDF6-1FF02706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85"/>
          <a:stretch/>
        </p:blipFill>
        <p:spPr bwMode="auto">
          <a:xfrm flipH="1">
            <a:off x="4153077" y="477348"/>
            <a:ext cx="1524429" cy="6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MATHS GCSE REVISION TIPS - Spark Academy">
            <a:extLst>
              <a:ext uri="{FF2B5EF4-FFF2-40B4-BE49-F238E27FC236}">
                <a16:creationId xmlns:a16="http://schemas.microsoft.com/office/drawing/2014/main" id="{39903286-2884-5A7B-1FF0-FE4A5A80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51" y="454174"/>
            <a:ext cx="893670" cy="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5F7A2A5B-E4B9-0817-EFA6-71A27E6B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83" y="2778578"/>
            <a:ext cx="481454" cy="4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eroes or Victims: A Tale of Two Perspectives — Jim Bearden">
            <a:extLst>
              <a:ext uri="{FF2B5EF4-FFF2-40B4-BE49-F238E27FC236}">
                <a16:creationId xmlns:a16="http://schemas.microsoft.com/office/drawing/2014/main" id="{7CEAC565-784E-732F-5CC5-456A56BA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42" y="3967107"/>
            <a:ext cx="463043" cy="3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Poetry poet clipart free images - WikiClipArt">
            <a:extLst>
              <a:ext uri="{FF2B5EF4-FFF2-40B4-BE49-F238E27FC236}">
                <a16:creationId xmlns:a16="http://schemas.microsoft.com/office/drawing/2014/main" id="{6929FA68-9902-0072-E3C4-39DEF353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4" y="4298721"/>
            <a:ext cx="775376" cy="7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n Inspector Calls… – GCSE English Revision Hub">
            <a:extLst>
              <a:ext uri="{FF2B5EF4-FFF2-40B4-BE49-F238E27FC236}">
                <a16:creationId xmlns:a16="http://schemas.microsoft.com/office/drawing/2014/main" id="{1B459D04-3EA1-7FC4-F28E-3C8E1819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0247" y="536558"/>
            <a:ext cx="916239" cy="9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Motivational Clipart Public Speaking - Clip Art Transparent Png Public  Speaking,Speaking Png - free transparent png images - pngaaa.com">
            <a:extLst>
              <a:ext uri="{FF2B5EF4-FFF2-40B4-BE49-F238E27FC236}">
                <a16:creationId xmlns:a16="http://schemas.microsoft.com/office/drawing/2014/main" id="{562FBD0F-AEBF-2E2A-BCA0-A85DB129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63" y="3867556"/>
            <a:ext cx="650058" cy="4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Success Clipart Poem - Transparent Poems Clipart , Free Transparent Clipart  - ClipartKey">
            <a:extLst>
              <a:ext uri="{FF2B5EF4-FFF2-40B4-BE49-F238E27FC236}">
                <a16:creationId xmlns:a16="http://schemas.microsoft.com/office/drawing/2014/main" id="{240A6F60-5663-B6FE-F04F-F1B4D182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236">
            <a:off x="10823540" y="4312849"/>
            <a:ext cx="952131" cy="9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Free Book Images Black And White, Download Free Book Images Black And White  png images, Free ClipArts on Clipart Library">
            <a:extLst>
              <a:ext uri="{FF2B5EF4-FFF2-40B4-BE49-F238E27FC236}">
                <a16:creationId xmlns:a16="http://schemas.microsoft.com/office/drawing/2014/main" id="{52A97FF6-F2CE-427E-8C3B-B5090553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9" y="2511983"/>
            <a:ext cx="759630" cy="5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Free Tragedy Cliparts, Download Free Tragedy Cliparts png images, Free  ClipArts on Clipart Library">
            <a:extLst>
              <a:ext uri="{FF2B5EF4-FFF2-40B4-BE49-F238E27FC236}">
                <a16:creationId xmlns:a16="http://schemas.microsoft.com/office/drawing/2014/main" id="{64C166A0-FEF9-AF16-860A-736C7DA5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09" y="2031293"/>
            <a:ext cx="655082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F307C8-C004-CFE6-91DA-1223F8E491AF}"/>
              </a:ext>
            </a:extLst>
          </p:cNvPr>
          <p:cNvSpPr txBox="1"/>
          <p:nvPr/>
        </p:nvSpPr>
        <p:spPr>
          <a:xfrm>
            <a:off x="10519785" y="1036912"/>
            <a:ext cx="1644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Language paper 1 (reading &amp; writing)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An Inspector Calls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D1116-E3DB-5781-0B95-61ACD66CEF6F}"/>
              </a:ext>
            </a:extLst>
          </p:cNvPr>
          <p:cNvSpPr txBox="1"/>
          <p:nvPr/>
        </p:nvSpPr>
        <p:spPr>
          <a:xfrm>
            <a:off x="3266165" y="5548248"/>
            <a:ext cx="2731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Language paper 1 &amp; 2 (reading &amp; writing)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Literature Paper 1 &amp; 2 (AIC, P&amp;C, Macbeth, ACC, Unseen Poetry)</a:t>
            </a:r>
          </a:p>
        </p:txBody>
      </p:sp>
    </p:spTree>
    <p:extLst>
      <p:ext uri="{BB962C8B-B14F-4D97-AF65-F5344CB8AC3E}">
        <p14:creationId xmlns:p14="http://schemas.microsoft.com/office/powerpoint/2010/main" val="205452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30305</TotalTime>
  <Words>536</Words>
  <Application>Microsoft Office PowerPoint</Application>
  <PresentationFormat>Widescreen</PresentationFormat>
  <Paragraphs>187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Microsoft New Tai Lue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Shamima.Akhtar@ebbhameast.staracademies.org</dc:creator>
  <cp:lastModifiedBy>Ms Mahmood</cp:lastModifiedBy>
  <cp:revision>177</cp:revision>
  <dcterms:created xsi:type="dcterms:W3CDTF">2019-09-22T09:53:24Z</dcterms:created>
  <dcterms:modified xsi:type="dcterms:W3CDTF">2024-06-18T10:15:41Z</dcterms:modified>
</cp:coreProperties>
</file>