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7" r:id="rId2"/>
  </p:sldIdLst>
  <p:sldSz cx="9720263" cy="17640300"/>
  <p:notesSz cx="6797675" cy="9926638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175A68"/>
    <a:srgbClr val="9900CC"/>
    <a:srgbClr val="CC66FF"/>
    <a:srgbClr val="144856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6DCA64-1052-4163-8EC0-B4E6FF44E4A3}" v="12" dt="2023-09-16T23:11:37.9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9" autoAdjust="0"/>
    <p:restoredTop sz="93792" autoAdjust="0"/>
  </p:normalViewPr>
  <p:slideViewPr>
    <p:cSldViewPr snapToGrid="0">
      <p:cViewPr>
        <p:scale>
          <a:sx n="50" d="100"/>
          <a:sy n="50" d="100"/>
        </p:scale>
        <p:origin x="1796" y="-2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hira Giani" userId="891d905e-0662-4c11-bacd-a4d04901443a" providerId="ADAL" clId="{DE6DCA64-1052-4163-8EC0-B4E6FF44E4A3}"/>
    <pc:docChg chg="modSld">
      <pc:chgData name="Shahira Giani" userId="891d905e-0662-4c11-bacd-a4d04901443a" providerId="ADAL" clId="{DE6DCA64-1052-4163-8EC0-B4E6FF44E4A3}" dt="2023-09-16T23:11:37.923" v="11" actId="1076"/>
      <pc:docMkLst>
        <pc:docMk/>
      </pc:docMkLst>
      <pc:sldChg chg="addSp delSp modSp">
        <pc:chgData name="Shahira Giani" userId="891d905e-0662-4c11-bacd-a4d04901443a" providerId="ADAL" clId="{DE6DCA64-1052-4163-8EC0-B4E6FF44E4A3}" dt="2023-09-16T23:11:37.923" v="11" actId="1076"/>
        <pc:sldMkLst>
          <pc:docMk/>
          <pc:sldMk cId="1357911367" sldId="257"/>
        </pc:sldMkLst>
        <pc:spChg chg="mod">
          <ac:chgData name="Shahira Giani" userId="891d905e-0662-4c11-bacd-a4d04901443a" providerId="ADAL" clId="{DE6DCA64-1052-4163-8EC0-B4E6FF44E4A3}" dt="2023-09-16T23:11:16.995" v="4" actId="14100"/>
          <ac:spMkLst>
            <pc:docMk/>
            <pc:sldMk cId="1357911367" sldId="257"/>
            <ac:spMk id="83" creationId="{1E5E6050-B529-4614-B5FA-C15BA333EEE2}"/>
          </ac:spMkLst>
        </pc:spChg>
        <pc:picChg chg="add del mod">
          <ac:chgData name="Shahira Giani" userId="891d905e-0662-4c11-bacd-a4d04901443a" providerId="ADAL" clId="{DE6DCA64-1052-4163-8EC0-B4E6FF44E4A3}" dt="2023-09-16T23:11:17.625" v="5"/>
          <ac:picMkLst>
            <pc:docMk/>
            <pc:sldMk cId="1357911367" sldId="257"/>
            <ac:picMk id="399" creationId="{3FFEF84C-1EC7-4654-8DF5-99966DFCA800}"/>
          </ac:picMkLst>
        </pc:picChg>
        <pc:picChg chg="add mod">
          <ac:chgData name="Shahira Giani" userId="891d905e-0662-4c11-bacd-a4d04901443a" providerId="ADAL" clId="{DE6DCA64-1052-4163-8EC0-B4E6FF44E4A3}" dt="2023-09-16T23:11:37.923" v="11" actId="1076"/>
          <ac:picMkLst>
            <pc:docMk/>
            <pc:sldMk cId="1357911367" sldId="257"/>
            <ac:picMk id="400" creationId="{C724A75A-8D2E-B99A-CA73-A2E4B89E339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4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5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5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7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7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5" y="939188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7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2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7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2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2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2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2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2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9" y="939188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9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50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50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50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29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svg"/><Relationship Id="rId32" Type="http://schemas.openxmlformats.org/officeDocument/2006/relationships/image" Target="../media/image31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8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F2107AD-D05A-4D1E-A4FD-9AE26919BDEA}"/>
              </a:ext>
            </a:extLst>
          </p:cNvPr>
          <p:cNvGrpSpPr/>
          <p:nvPr/>
        </p:nvGrpSpPr>
        <p:grpSpPr>
          <a:xfrm>
            <a:off x="476952" y="2530323"/>
            <a:ext cx="8788506" cy="14209050"/>
            <a:chOff x="823806" y="2291098"/>
            <a:chExt cx="8788506" cy="142090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D78DDB8-5D70-429E-A58F-8349542B5A09}"/>
                </a:ext>
              </a:extLst>
            </p:cNvPr>
            <p:cNvSpPr/>
            <p:nvPr/>
          </p:nvSpPr>
          <p:spPr>
            <a:xfrm>
              <a:off x="1839395" y="6914041"/>
              <a:ext cx="6042408" cy="594834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Block Arc 213">
              <a:extLst>
                <a:ext uri="{FF2B5EF4-FFF2-40B4-BE49-F238E27FC236}">
                  <a16:creationId xmlns:a16="http://schemas.microsoft.com/office/drawing/2014/main" id="{D142B8AF-ED1C-4BAE-91E0-F8606756F8FF}"/>
                </a:ext>
              </a:extLst>
            </p:cNvPr>
            <p:cNvSpPr/>
            <p:nvPr/>
          </p:nvSpPr>
          <p:spPr>
            <a:xfrm rot="5400000" flipH="1">
              <a:off x="6957931" y="3301149"/>
              <a:ext cx="2832899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07BA3E9-1469-493E-A27E-2CA3A89B635E}"/>
                </a:ext>
              </a:extLst>
            </p:cNvPr>
            <p:cNvSpPr/>
            <p:nvPr/>
          </p:nvSpPr>
          <p:spPr>
            <a:xfrm>
              <a:off x="1869717" y="4676733"/>
              <a:ext cx="6022800" cy="58333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8066DE6-4F0B-4584-98B0-BCF7DF62F818}"/>
                </a:ext>
              </a:extLst>
            </p:cNvPr>
            <p:cNvSpPr/>
            <p:nvPr/>
          </p:nvSpPr>
          <p:spPr>
            <a:xfrm>
              <a:off x="3155731" y="2435089"/>
              <a:ext cx="4751337" cy="59196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riangle 45">
              <a:extLst>
                <a:ext uri="{FF2B5EF4-FFF2-40B4-BE49-F238E27FC236}">
                  <a16:creationId xmlns:a16="http://schemas.microsoft.com/office/drawing/2014/main" id="{1B71C034-ECE4-4EFA-96A7-E5196B8824DA}"/>
                </a:ext>
              </a:extLst>
            </p:cNvPr>
            <p:cNvSpPr/>
            <p:nvPr/>
          </p:nvSpPr>
          <p:spPr>
            <a:xfrm rot="16200000">
              <a:off x="2351522" y="2392328"/>
              <a:ext cx="938427" cy="735967"/>
            </a:xfrm>
            <a:prstGeom prst="triangl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Block Arc 213">
              <a:extLst>
                <a:ext uri="{FF2B5EF4-FFF2-40B4-BE49-F238E27FC236}">
                  <a16:creationId xmlns:a16="http://schemas.microsoft.com/office/drawing/2014/main" id="{9F17C8B3-2E29-4543-9010-11367BD3D61A}"/>
                </a:ext>
              </a:extLst>
            </p:cNvPr>
            <p:cNvSpPr/>
            <p:nvPr/>
          </p:nvSpPr>
          <p:spPr>
            <a:xfrm rot="16200000" flipH="1">
              <a:off x="-42354" y="5544755"/>
              <a:ext cx="2832899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92AC2C-0DC8-4450-A881-2B7519F6BABA}"/>
                </a:ext>
              </a:extLst>
            </p:cNvPr>
            <p:cNvSpPr/>
            <p:nvPr/>
          </p:nvSpPr>
          <p:spPr>
            <a:xfrm>
              <a:off x="1924386" y="11411960"/>
              <a:ext cx="6022800" cy="59400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Block Arc 213">
              <a:extLst>
                <a:ext uri="{FF2B5EF4-FFF2-40B4-BE49-F238E27FC236}">
                  <a16:creationId xmlns:a16="http://schemas.microsoft.com/office/drawing/2014/main" id="{B0AD5D0E-271E-4B7F-A2FE-D0B6CA4CEC66}"/>
                </a:ext>
              </a:extLst>
            </p:cNvPr>
            <p:cNvSpPr/>
            <p:nvPr/>
          </p:nvSpPr>
          <p:spPr>
            <a:xfrm rot="5400000" flipH="1">
              <a:off x="7012600" y="7779850"/>
              <a:ext cx="2832899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BC942F0-1F09-4EDD-B696-D40BF1064F7B}"/>
                </a:ext>
              </a:extLst>
            </p:cNvPr>
            <p:cNvSpPr/>
            <p:nvPr/>
          </p:nvSpPr>
          <p:spPr>
            <a:xfrm>
              <a:off x="1924386" y="9169081"/>
              <a:ext cx="6022800" cy="57345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Block Arc 213">
              <a:extLst>
                <a:ext uri="{FF2B5EF4-FFF2-40B4-BE49-F238E27FC236}">
                  <a16:creationId xmlns:a16="http://schemas.microsoft.com/office/drawing/2014/main" id="{78AEAA40-2E8E-41AB-BDD8-72AD44A88BD9}"/>
                </a:ext>
              </a:extLst>
            </p:cNvPr>
            <p:cNvSpPr/>
            <p:nvPr/>
          </p:nvSpPr>
          <p:spPr>
            <a:xfrm rot="16200000" flipH="1">
              <a:off x="12315" y="10036156"/>
              <a:ext cx="2832899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F726E0C-9146-4DED-91BD-1B9EFB1ED2CE}"/>
                </a:ext>
              </a:extLst>
            </p:cNvPr>
            <p:cNvSpPr/>
            <p:nvPr/>
          </p:nvSpPr>
          <p:spPr>
            <a:xfrm>
              <a:off x="1982677" y="15899635"/>
              <a:ext cx="7629635" cy="600513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Block Arc 213">
              <a:extLst>
                <a:ext uri="{FF2B5EF4-FFF2-40B4-BE49-F238E27FC236}">
                  <a16:creationId xmlns:a16="http://schemas.microsoft.com/office/drawing/2014/main" id="{B542FA11-07D4-4852-8B1B-2E641996813A}"/>
                </a:ext>
              </a:extLst>
            </p:cNvPr>
            <p:cNvSpPr/>
            <p:nvPr/>
          </p:nvSpPr>
          <p:spPr>
            <a:xfrm rot="5400000" flipH="1">
              <a:off x="7037579" y="12271810"/>
              <a:ext cx="2825627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545184B-D766-4F1C-9231-1BB6C5F45C39}"/>
                </a:ext>
              </a:extLst>
            </p:cNvPr>
            <p:cNvSpPr/>
            <p:nvPr/>
          </p:nvSpPr>
          <p:spPr>
            <a:xfrm>
              <a:off x="1978386" y="13662948"/>
              <a:ext cx="6022800" cy="579632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Block Arc 213">
              <a:extLst>
                <a:ext uri="{FF2B5EF4-FFF2-40B4-BE49-F238E27FC236}">
                  <a16:creationId xmlns:a16="http://schemas.microsoft.com/office/drawing/2014/main" id="{BF2DB93B-7556-45F7-852E-808A60BDB0F0}"/>
                </a:ext>
              </a:extLst>
            </p:cNvPr>
            <p:cNvSpPr/>
            <p:nvPr/>
          </p:nvSpPr>
          <p:spPr>
            <a:xfrm rot="16200000" flipH="1">
              <a:off x="66315" y="14532766"/>
              <a:ext cx="2832899" cy="1100580"/>
            </a:xfrm>
            <a:custGeom>
              <a:avLst/>
              <a:gdLst>
                <a:gd name="connsiteX0" fmla="*/ 0 w 2832900"/>
                <a:gd name="connsiteY0" fmla="*/ 1099948 h 2199896"/>
                <a:gd name="connsiteX1" fmla="*/ 837136 w 2832900"/>
                <a:gd name="connsiteY1" fmla="*/ 96203 h 2199896"/>
                <a:gd name="connsiteX2" fmla="*/ 1996260 w 2832900"/>
                <a:gd name="connsiteY2" fmla="*/ 96376 h 2199896"/>
                <a:gd name="connsiteX3" fmla="*/ 2832899 w 2832900"/>
                <a:gd name="connsiteY3" fmla="*/ 1100580 h 2199896"/>
                <a:gd name="connsiteX4" fmla="*/ 2237212 w 2832900"/>
                <a:gd name="connsiteY4" fmla="*/ 1100314 h 2199896"/>
                <a:gd name="connsiteX5" fmla="*/ 1691002 w 2832900"/>
                <a:gd name="connsiteY5" fmla="*/ 624737 h 2199896"/>
                <a:gd name="connsiteX6" fmla="*/ 1142150 w 2832900"/>
                <a:gd name="connsiteY6" fmla="*/ 624682 h 2199896"/>
                <a:gd name="connsiteX7" fmla="*/ 595689 w 2832900"/>
                <a:gd name="connsiteY7" fmla="*/ 1099948 h 2199896"/>
                <a:gd name="connsiteX8" fmla="*/ 0 w 2832900"/>
                <a:gd name="connsiteY8" fmla="*/ 1099948 h 2199896"/>
                <a:gd name="connsiteX0" fmla="*/ 0 w 2832899"/>
                <a:gd name="connsiteY0" fmla="*/ 1099948 h 1100580"/>
                <a:gd name="connsiteX1" fmla="*/ 837136 w 2832899"/>
                <a:gd name="connsiteY1" fmla="*/ 96203 h 1100580"/>
                <a:gd name="connsiteX2" fmla="*/ 1996260 w 2832899"/>
                <a:gd name="connsiteY2" fmla="*/ 96376 h 1100580"/>
                <a:gd name="connsiteX3" fmla="*/ 2832899 w 2832899"/>
                <a:gd name="connsiteY3" fmla="*/ 1100580 h 1100580"/>
                <a:gd name="connsiteX4" fmla="*/ 2237212 w 2832899"/>
                <a:gd name="connsiteY4" fmla="*/ 1100314 h 1100580"/>
                <a:gd name="connsiteX5" fmla="*/ 1691002 w 2832899"/>
                <a:gd name="connsiteY5" fmla="*/ 624737 h 1100580"/>
                <a:gd name="connsiteX6" fmla="*/ 1142150 w 2832899"/>
                <a:gd name="connsiteY6" fmla="*/ 624682 h 1100580"/>
                <a:gd name="connsiteX7" fmla="*/ 578756 w 2832899"/>
                <a:gd name="connsiteY7" fmla="*/ 1099948 h 1100580"/>
                <a:gd name="connsiteX8" fmla="*/ 0 w 2832899"/>
                <a:gd name="connsiteY8" fmla="*/ 1099948 h 110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32899" h="1100580">
                  <a:moveTo>
                    <a:pt x="0" y="1099948"/>
                  </a:moveTo>
                  <a:cubicBezTo>
                    <a:pt x="0" y="666506"/>
                    <a:pt x="327792" y="273476"/>
                    <a:pt x="837136" y="96203"/>
                  </a:cubicBezTo>
                  <a:cubicBezTo>
                    <a:pt x="1205857" y="-32127"/>
                    <a:pt x="1627603" y="-32065"/>
                    <a:pt x="1996260" y="96376"/>
                  </a:cubicBezTo>
                  <a:cubicBezTo>
                    <a:pt x="2505605" y="273832"/>
                    <a:pt x="2833220" y="667062"/>
                    <a:pt x="2832899" y="1100580"/>
                  </a:cubicBezTo>
                  <a:lnTo>
                    <a:pt x="2237212" y="1100314"/>
                  </a:lnTo>
                  <a:cubicBezTo>
                    <a:pt x="2237464" y="886714"/>
                    <a:pt x="2018642" y="696188"/>
                    <a:pt x="1691002" y="624737"/>
                  </a:cubicBezTo>
                  <a:cubicBezTo>
                    <a:pt x="1513482" y="586024"/>
                    <a:pt x="1319690" y="586005"/>
                    <a:pt x="1142150" y="624682"/>
                  </a:cubicBezTo>
                  <a:cubicBezTo>
                    <a:pt x="814586" y="696043"/>
                    <a:pt x="578756" y="886422"/>
                    <a:pt x="578756" y="1099948"/>
                  </a:cubicBezTo>
                  <a:lnTo>
                    <a:pt x="0" y="1099948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8506BB-9EC6-4C8D-8537-1FADB8D3AD8B}"/>
              </a:ext>
            </a:extLst>
          </p:cNvPr>
          <p:cNvGrpSpPr/>
          <p:nvPr/>
        </p:nvGrpSpPr>
        <p:grpSpPr>
          <a:xfrm>
            <a:off x="7494971" y="15763302"/>
            <a:ext cx="1306800" cy="1304869"/>
            <a:chOff x="11142811" y="14596654"/>
            <a:chExt cx="1306800" cy="1304869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CC55340D-429D-45B0-A6CD-94C3F4F734C7}"/>
                </a:ext>
              </a:extLst>
            </p:cNvPr>
            <p:cNvSpPr/>
            <p:nvPr/>
          </p:nvSpPr>
          <p:spPr>
            <a:xfrm>
              <a:off x="11142811" y="14596654"/>
              <a:ext cx="1306800" cy="1304869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DCAF3E2-A959-47D2-9E39-183091643212}"/>
                </a:ext>
              </a:extLst>
            </p:cNvPr>
            <p:cNvSpPr/>
            <p:nvPr/>
          </p:nvSpPr>
          <p:spPr>
            <a:xfrm>
              <a:off x="11338927" y="14790331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B58B86-18EE-4DD2-B550-EAE915C97CA1}"/>
                </a:ext>
              </a:extLst>
            </p:cNvPr>
            <p:cNvSpPr txBox="1"/>
            <p:nvPr/>
          </p:nvSpPr>
          <p:spPr>
            <a:xfrm>
              <a:off x="11375674" y="14991984"/>
              <a:ext cx="8410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Euphemia" panose="020B0503040102020104" pitchFamily="34" charset="0"/>
                </a:rPr>
                <a:t>7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E4D8237-EB28-40DA-AF9B-E1B70272A49D}"/>
                </a:ext>
              </a:extLst>
            </p:cNvPr>
            <p:cNvSpPr txBox="1"/>
            <p:nvPr/>
          </p:nvSpPr>
          <p:spPr>
            <a:xfrm>
              <a:off x="11353495" y="14838095"/>
              <a:ext cx="841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Euphemia" panose="020B0503040102020104" pitchFamily="34" charset="0"/>
                </a:rPr>
                <a:t>YEAR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B78D98-3728-47BB-81ED-C5D29A6547D5}"/>
              </a:ext>
            </a:extLst>
          </p:cNvPr>
          <p:cNvGrpSpPr/>
          <p:nvPr/>
        </p:nvGrpSpPr>
        <p:grpSpPr>
          <a:xfrm>
            <a:off x="3864789" y="13438369"/>
            <a:ext cx="1306800" cy="1304869"/>
            <a:chOff x="11142811" y="14596654"/>
            <a:chExt cx="1306800" cy="1304869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AAB34D3-6F6E-49D5-B914-D826C3D9348E}"/>
                </a:ext>
              </a:extLst>
            </p:cNvPr>
            <p:cNvSpPr/>
            <p:nvPr/>
          </p:nvSpPr>
          <p:spPr>
            <a:xfrm>
              <a:off x="11142811" y="14596654"/>
              <a:ext cx="1306800" cy="1304869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970A869-940A-4181-B801-FD9F36DF39BB}"/>
                </a:ext>
              </a:extLst>
            </p:cNvPr>
            <p:cNvSpPr/>
            <p:nvPr/>
          </p:nvSpPr>
          <p:spPr>
            <a:xfrm>
              <a:off x="11338927" y="14790331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6816364-084A-4ACC-92C9-245DFBE16097}"/>
                </a:ext>
              </a:extLst>
            </p:cNvPr>
            <p:cNvSpPr txBox="1"/>
            <p:nvPr/>
          </p:nvSpPr>
          <p:spPr>
            <a:xfrm>
              <a:off x="11375674" y="14991984"/>
              <a:ext cx="8410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Euphemia" panose="020B0503040102020104" pitchFamily="34" charset="0"/>
                </a:rPr>
                <a:t>8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366ED50-81AD-432E-998D-FB74BB485EA5}"/>
                </a:ext>
              </a:extLst>
            </p:cNvPr>
            <p:cNvSpPr txBox="1"/>
            <p:nvPr/>
          </p:nvSpPr>
          <p:spPr>
            <a:xfrm>
              <a:off x="11353495" y="14838095"/>
              <a:ext cx="841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Euphemia" panose="020B0503040102020104" pitchFamily="34" charset="0"/>
                </a:rPr>
                <a:t>YEAR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7BAEA44-70B6-4811-A83B-5D97B71B5971}"/>
              </a:ext>
            </a:extLst>
          </p:cNvPr>
          <p:cNvGrpSpPr/>
          <p:nvPr/>
        </p:nvGrpSpPr>
        <p:grpSpPr>
          <a:xfrm>
            <a:off x="111132" y="9830045"/>
            <a:ext cx="1306800" cy="1304869"/>
            <a:chOff x="11142811" y="14596654"/>
            <a:chExt cx="1306800" cy="130486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A95302C-179A-4291-AA3C-2283F3FDD1E0}"/>
                </a:ext>
              </a:extLst>
            </p:cNvPr>
            <p:cNvSpPr/>
            <p:nvPr/>
          </p:nvSpPr>
          <p:spPr>
            <a:xfrm>
              <a:off x="11142811" y="14596654"/>
              <a:ext cx="1306800" cy="1304869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E762FAA-F893-4BA9-9A1D-61AB74F2D98A}"/>
                </a:ext>
              </a:extLst>
            </p:cNvPr>
            <p:cNvSpPr/>
            <p:nvPr/>
          </p:nvSpPr>
          <p:spPr>
            <a:xfrm>
              <a:off x="11338927" y="14790331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2AE544-D904-406D-A7C9-10A29D54E4DE}"/>
                </a:ext>
              </a:extLst>
            </p:cNvPr>
            <p:cNvSpPr txBox="1"/>
            <p:nvPr/>
          </p:nvSpPr>
          <p:spPr>
            <a:xfrm>
              <a:off x="11375674" y="14991984"/>
              <a:ext cx="8410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Euphemia" panose="020B0503040102020104" pitchFamily="34" charset="0"/>
                </a:rPr>
                <a:t>9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FD44282-EB31-44B4-AB18-EFAEE83AD236}"/>
                </a:ext>
              </a:extLst>
            </p:cNvPr>
            <p:cNvSpPr txBox="1"/>
            <p:nvPr/>
          </p:nvSpPr>
          <p:spPr>
            <a:xfrm>
              <a:off x="11353495" y="14838095"/>
              <a:ext cx="841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Euphemia" panose="020B0503040102020104" pitchFamily="34" charset="0"/>
                </a:rPr>
                <a:t>YEAR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13333A4-AC3F-435F-8039-A984C894BA91}"/>
              </a:ext>
            </a:extLst>
          </p:cNvPr>
          <p:cNvGrpSpPr/>
          <p:nvPr/>
        </p:nvGrpSpPr>
        <p:grpSpPr>
          <a:xfrm>
            <a:off x="7742383" y="7189696"/>
            <a:ext cx="1306800" cy="1304869"/>
            <a:chOff x="11142811" y="14596654"/>
            <a:chExt cx="1306800" cy="1304869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7406759-F16B-4FC2-9511-1B171F74C49E}"/>
                </a:ext>
              </a:extLst>
            </p:cNvPr>
            <p:cNvSpPr/>
            <p:nvPr/>
          </p:nvSpPr>
          <p:spPr>
            <a:xfrm>
              <a:off x="11142811" y="14596654"/>
              <a:ext cx="1306800" cy="1304869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8E884448-3518-4F67-98D5-8793AB5FD0E6}"/>
                </a:ext>
              </a:extLst>
            </p:cNvPr>
            <p:cNvSpPr/>
            <p:nvPr/>
          </p:nvSpPr>
          <p:spPr>
            <a:xfrm>
              <a:off x="11338927" y="14790331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82214AE-C72F-4866-9BB2-2653BCB7EEE9}"/>
                </a:ext>
              </a:extLst>
            </p:cNvPr>
            <p:cNvSpPr txBox="1"/>
            <p:nvPr/>
          </p:nvSpPr>
          <p:spPr>
            <a:xfrm>
              <a:off x="11343017" y="14959327"/>
              <a:ext cx="8410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Euphemia" panose="020B0503040102020104" pitchFamily="34" charset="0"/>
                </a:rPr>
                <a:t>10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BF9AE46-02D0-41E1-8EB2-3AB7FF5F3C25}"/>
                </a:ext>
              </a:extLst>
            </p:cNvPr>
            <p:cNvSpPr txBox="1"/>
            <p:nvPr/>
          </p:nvSpPr>
          <p:spPr>
            <a:xfrm>
              <a:off x="11353495" y="14838095"/>
              <a:ext cx="841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Euphemia" panose="020B0503040102020104" pitchFamily="34" charset="0"/>
                </a:rPr>
                <a:t>YEAR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49D2DEB-23BE-4D63-9523-CD2617FD4427}"/>
              </a:ext>
            </a:extLst>
          </p:cNvPr>
          <p:cNvGrpSpPr/>
          <p:nvPr/>
        </p:nvGrpSpPr>
        <p:grpSpPr>
          <a:xfrm>
            <a:off x="4725189" y="4787581"/>
            <a:ext cx="1306800" cy="1304869"/>
            <a:chOff x="11142811" y="14596654"/>
            <a:chExt cx="1306800" cy="1304869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2D34A8C-6F49-434F-BEAE-E5421818D057}"/>
                </a:ext>
              </a:extLst>
            </p:cNvPr>
            <p:cNvSpPr/>
            <p:nvPr/>
          </p:nvSpPr>
          <p:spPr>
            <a:xfrm>
              <a:off x="11142811" y="14596654"/>
              <a:ext cx="1306800" cy="1304869"/>
            </a:xfrm>
            <a:prstGeom prst="ellipse">
              <a:avLst/>
            </a:prstGeom>
            <a:solidFill>
              <a:srgbClr val="CC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08EA380-9162-4D1B-9857-65E47296C63F}"/>
                </a:ext>
              </a:extLst>
            </p:cNvPr>
            <p:cNvSpPr/>
            <p:nvPr/>
          </p:nvSpPr>
          <p:spPr>
            <a:xfrm>
              <a:off x="11338927" y="14790331"/>
              <a:ext cx="900000" cy="90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b="1" dirty="0">
                <a:latin typeface="Euphemia" panose="020B0503040102020104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1F8BF34-A38F-40A1-B38B-BAEB904F6880}"/>
                </a:ext>
              </a:extLst>
            </p:cNvPr>
            <p:cNvSpPr txBox="1"/>
            <p:nvPr/>
          </p:nvSpPr>
          <p:spPr>
            <a:xfrm>
              <a:off x="11375674" y="14991984"/>
              <a:ext cx="8410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latin typeface="Euphemia" panose="020B0503040102020104" pitchFamily="34" charset="0"/>
                </a:rPr>
                <a:t>11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7CA2D41-87FB-415B-BC44-2C808DC29EF5}"/>
                </a:ext>
              </a:extLst>
            </p:cNvPr>
            <p:cNvSpPr txBox="1"/>
            <p:nvPr/>
          </p:nvSpPr>
          <p:spPr>
            <a:xfrm>
              <a:off x="11353495" y="14838095"/>
              <a:ext cx="8410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Euphemia" panose="020B0503040102020104" pitchFamily="34" charset="0"/>
                </a:rPr>
                <a:t>YEAR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0A8A0B73-A130-462D-84AD-29AADF7DEA74}"/>
              </a:ext>
            </a:extLst>
          </p:cNvPr>
          <p:cNvSpPr txBox="1"/>
          <p:nvPr/>
        </p:nvSpPr>
        <p:spPr>
          <a:xfrm>
            <a:off x="6011082" y="466354"/>
            <a:ext cx="2856229" cy="36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797" dirty="0">
                <a:solidFill>
                  <a:srgbClr val="702082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Learning Journey</a:t>
            </a:r>
            <a:endParaRPr lang="en-GB" sz="1797" dirty="0">
              <a:solidFill>
                <a:srgbClr val="702082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pic>
        <p:nvPicPr>
          <p:cNvPr id="47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4BA03622-9ADE-4391-A001-481A5C6B8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830" y="698522"/>
            <a:ext cx="2944852" cy="20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F6E89F63-C12E-4DBC-AD84-F7E1D7930A2A}"/>
              </a:ext>
            </a:extLst>
          </p:cNvPr>
          <p:cNvSpPr txBox="1"/>
          <p:nvPr/>
        </p:nvSpPr>
        <p:spPr>
          <a:xfrm>
            <a:off x="7000052" y="-51497"/>
            <a:ext cx="185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7030A0"/>
                </a:solidFill>
              </a:rPr>
              <a:t>HISTORY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097C451-E068-48C3-A572-7B457686ACB0}"/>
              </a:ext>
            </a:extLst>
          </p:cNvPr>
          <p:cNvSpPr txBox="1"/>
          <p:nvPr/>
        </p:nvSpPr>
        <p:spPr>
          <a:xfrm>
            <a:off x="8389509" y="16859702"/>
            <a:ext cx="130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cs typeface="Microsoft New Tai Lue" panose="020B0502040204020203" pitchFamily="34" charset="0"/>
              </a:rPr>
              <a:t>Primary visits and taster sessions</a:t>
            </a:r>
            <a:endParaRPr lang="en-GB" sz="900" dirty="0">
              <a:cs typeface="Microsoft New Tai Lue" panose="020B0502040204020203" pitchFamily="34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804301A-B3EB-495E-A1D4-858AC61BC0B1}"/>
              </a:ext>
            </a:extLst>
          </p:cNvPr>
          <p:cNvCxnSpPr>
            <a:cxnSpLocks/>
          </p:cNvCxnSpPr>
          <p:nvPr/>
        </p:nvCxnSpPr>
        <p:spPr>
          <a:xfrm flipV="1">
            <a:off x="9214257" y="16528527"/>
            <a:ext cx="0" cy="28800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" descr="Welcome PNG">
            <a:extLst>
              <a:ext uri="{FF2B5EF4-FFF2-40B4-BE49-F238E27FC236}">
                <a16:creationId xmlns:a16="http://schemas.microsoft.com/office/drawing/2014/main" id="{E7829122-21F8-4D93-8558-7C97FC388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9295">
            <a:off x="8186219" y="15766828"/>
            <a:ext cx="831917" cy="26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2A33CF47-B4CF-46E5-8651-C4A73887561E}"/>
              </a:ext>
            </a:extLst>
          </p:cNvPr>
          <p:cNvSpPr txBox="1"/>
          <p:nvPr/>
        </p:nvSpPr>
        <p:spPr>
          <a:xfrm>
            <a:off x="4455101" y="16844271"/>
            <a:ext cx="15805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Norman Conquest and Control</a:t>
            </a:r>
            <a:endParaRPr lang="en-GB" sz="1600" b="1" dirty="0"/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3BAB6D2-8C17-47D5-845C-7D94459A2CDA}"/>
              </a:ext>
            </a:extLst>
          </p:cNvPr>
          <p:cNvCxnSpPr>
            <a:cxnSpLocks/>
          </p:cNvCxnSpPr>
          <p:nvPr/>
        </p:nvCxnSpPr>
        <p:spPr>
          <a:xfrm flipV="1">
            <a:off x="5023512" y="16528527"/>
            <a:ext cx="0" cy="28800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EEC5B4F-009A-4F50-BF05-D466EAD0EEBA}"/>
              </a:ext>
            </a:extLst>
          </p:cNvPr>
          <p:cNvSpPr txBox="1"/>
          <p:nvPr/>
        </p:nvSpPr>
        <p:spPr>
          <a:xfrm>
            <a:off x="931480" y="15485124"/>
            <a:ext cx="202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Tudors</a:t>
            </a:r>
            <a:endParaRPr lang="en-GB" sz="1600" b="1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0A7EC1D-2E6A-4563-987C-8FB94A01267D}"/>
              </a:ext>
            </a:extLst>
          </p:cNvPr>
          <p:cNvCxnSpPr>
            <a:cxnSpLocks/>
          </p:cNvCxnSpPr>
          <p:nvPr/>
        </p:nvCxnSpPr>
        <p:spPr>
          <a:xfrm flipH="1">
            <a:off x="1236420" y="15742438"/>
            <a:ext cx="273060" cy="12024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870DBE32-5F65-40BC-8C70-82F42A327057}"/>
              </a:ext>
            </a:extLst>
          </p:cNvPr>
          <p:cNvSpPr txBox="1"/>
          <p:nvPr/>
        </p:nvSpPr>
        <p:spPr>
          <a:xfrm>
            <a:off x="1320125" y="14603910"/>
            <a:ext cx="202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Stuarts</a:t>
            </a:r>
            <a:endParaRPr lang="en-GB" sz="1600" b="1" dirty="0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6B570606-B1C2-49C0-9401-3BCAC2C120FD}"/>
              </a:ext>
            </a:extLst>
          </p:cNvPr>
          <p:cNvCxnSpPr>
            <a:cxnSpLocks/>
          </p:cNvCxnSpPr>
          <p:nvPr/>
        </p:nvCxnSpPr>
        <p:spPr>
          <a:xfrm flipV="1">
            <a:off x="2303092" y="14370328"/>
            <a:ext cx="3698" cy="25568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BA81CBF0-18F5-49EB-B114-C2A7A6C7EEA6}"/>
              </a:ext>
            </a:extLst>
          </p:cNvPr>
          <p:cNvSpPr txBox="1"/>
          <p:nvPr/>
        </p:nvSpPr>
        <p:spPr>
          <a:xfrm>
            <a:off x="4557797" y="14588894"/>
            <a:ext cx="202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Slavery</a:t>
            </a:r>
            <a:endParaRPr lang="en-GB" sz="1600" b="1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B265FFA-8F63-4344-9C49-34F80362C149}"/>
              </a:ext>
            </a:extLst>
          </p:cNvPr>
          <p:cNvCxnSpPr>
            <a:cxnSpLocks/>
          </p:cNvCxnSpPr>
          <p:nvPr/>
        </p:nvCxnSpPr>
        <p:spPr>
          <a:xfrm flipV="1">
            <a:off x="5616795" y="14325421"/>
            <a:ext cx="0" cy="28800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1E5E6050-B529-4614-B5FA-C15BA333EEE2}"/>
              </a:ext>
            </a:extLst>
          </p:cNvPr>
          <p:cNvSpPr txBox="1"/>
          <p:nvPr/>
        </p:nvSpPr>
        <p:spPr>
          <a:xfrm>
            <a:off x="6362264" y="10823134"/>
            <a:ext cx="20219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Industrial Revolution</a:t>
            </a:r>
            <a:endParaRPr lang="en-GB" sz="1600" b="1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E44C93-0CA1-4EB8-B237-20D02C084F31}"/>
              </a:ext>
            </a:extLst>
          </p:cNvPr>
          <p:cNvCxnSpPr>
            <a:cxnSpLocks/>
          </p:cNvCxnSpPr>
          <p:nvPr/>
        </p:nvCxnSpPr>
        <p:spPr>
          <a:xfrm>
            <a:off x="7373243" y="11336742"/>
            <a:ext cx="0" cy="304391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>
            <a:extLst>
              <a:ext uri="{FF2B5EF4-FFF2-40B4-BE49-F238E27FC236}">
                <a16:creationId xmlns:a16="http://schemas.microsoft.com/office/drawing/2014/main" id="{D9359D69-5339-4406-A440-F880A5930080}"/>
              </a:ext>
            </a:extLst>
          </p:cNvPr>
          <p:cNvSpPr txBox="1"/>
          <p:nvPr/>
        </p:nvSpPr>
        <p:spPr>
          <a:xfrm>
            <a:off x="1312516" y="10097795"/>
            <a:ext cx="12627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War I</a:t>
            </a:r>
            <a:endParaRPr lang="en-GB" sz="1600" b="1" dirty="0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DA53C615-7718-4815-A1C2-F4957100127C}"/>
              </a:ext>
            </a:extLst>
          </p:cNvPr>
          <p:cNvCxnSpPr>
            <a:cxnSpLocks/>
          </p:cNvCxnSpPr>
          <p:nvPr/>
        </p:nvCxnSpPr>
        <p:spPr>
          <a:xfrm flipV="1">
            <a:off x="1629925" y="9867072"/>
            <a:ext cx="0" cy="28800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3F480C6-9200-4B78-A910-EA2FFA74EACD}"/>
              </a:ext>
            </a:extLst>
          </p:cNvPr>
          <p:cNvSpPr txBox="1"/>
          <p:nvPr/>
        </p:nvSpPr>
        <p:spPr>
          <a:xfrm>
            <a:off x="7722995" y="9911033"/>
            <a:ext cx="20219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US Civil Rights Movement</a:t>
            </a:r>
            <a:endParaRPr lang="en-GB" sz="1600" b="1" dirty="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019CDA5-DAB6-4185-97AB-0567F6B4A6A9}"/>
              </a:ext>
            </a:extLst>
          </p:cNvPr>
          <p:cNvCxnSpPr>
            <a:cxnSpLocks/>
          </p:cNvCxnSpPr>
          <p:nvPr/>
        </p:nvCxnSpPr>
        <p:spPr>
          <a:xfrm flipH="1" flipV="1">
            <a:off x="8070764" y="9781365"/>
            <a:ext cx="182375" cy="200391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47A702F6-0E73-460E-9DC3-B5A8C0B71CF5}"/>
              </a:ext>
            </a:extLst>
          </p:cNvPr>
          <p:cNvSpPr txBox="1"/>
          <p:nvPr/>
        </p:nvSpPr>
        <p:spPr>
          <a:xfrm>
            <a:off x="5957556" y="5881607"/>
            <a:ext cx="202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Ancient Medicine</a:t>
            </a:r>
            <a:endParaRPr lang="en-GB" sz="1600" b="1" dirty="0"/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6D0C9E8-4330-437F-A734-58AA226F5D4C}"/>
              </a:ext>
            </a:extLst>
          </p:cNvPr>
          <p:cNvCxnSpPr>
            <a:cxnSpLocks/>
          </p:cNvCxnSpPr>
          <p:nvPr/>
        </p:nvCxnSpPr>
        <p:spPr>
          <a:xfrm flipH="1">
            <a:off x="6023700" y="4426589"/>
            <a:ext cx="8289" cy="578737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4" name="Graphic 93" descr="User Crown Female with solid fill">
            <a:extLst>
              <a:ext uri="{FF2B5EF4-FFF2-40B4-BE49-F238E27FC236}">
                <a16:creationId xmlns:a16="http://schemas.microsoft.com/office/drawing/2014/main" id="{CEBD5EB3-797E-4686-999E-36DEE241B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25580" y="1291723"/>
            <a:ext cx="415795" cy="41579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8637D14F-D547-46CC-B910-612051258AD6}"/>
              </a:ext>
            </a:extLst>
          </p:cNvPr>
          <p:cNvSpPr txBox="1"/>
          <p:nvPr/>
        </p:nvSpPr>
        <p:spPr>
          <a:xfrm>
            <a:off x="1136989" y="1330192"/>
            <a:ext cx="71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Power</a:t>
            </a:r>
          </a:p>
        </p:txBody>
      </p:sp>
      <p:pic>
        <p:nvPicPr>
          <p:cNvPr id="97" name="Graphic 96" descr="Russian cathedral with solid fill">
            <a:extLst>
              <a:ext uri="{FF2B5EF4-FFF2-40B4-BE49-F238E27FC236}">
                <a16:creationId xmlns:a16="http://schemas.microsoft.com/office/drawing/2014/main" id="{23E6B52E-0A4D-41C5-9FDD-2E0506F899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07958" y="1250987"/>
            <a:ext cx="415794" cy="415794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B51FCAC0-6FE1-487E-AF8D-7C29EE197CA8}"/>
              </a:ext>
            </a:extLst>
          </p:cNvPr>
          <p:cNvSpPr txBox="1"/>
          <p:nvPr/>
        </p:nvSpPr>
        <p:spPr>
          <a:xfrm>
            <a:off x="2186165" y="1330192"/>
            <a:ext cx="87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Religion</a:t>
            </a:r>
          </a:p>
        </p:txBody>
      </p:sp>
      <p:pic>
        <p:nvPicPr>
          <p:cNvPr id="100" name="Graphic 99" descr="Fencing with solid fill">
            <a:extLst>
              <a:ext uri="{FF2B5EF4-FFF2-40B4-BE49-F238E27FC236}">
                <a16:creationId xmlns:a16="http://schemas.microsoft.com/office/drawing/2014/main" id="{AC082E1A-5825-4A6C-BC19-C79C0C105C0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53438" y="1310773"/>
            <a:ext cx="377395" cy="377395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B0E0F5B4-B470-4E32-BB9D-DFBD2684252F}"/>
              </a:ext>
            </a:extLst>
          </p:cNvPr>
          <p:cNvSpPr txBox="1"/>
          <p:nvPr/>
        </p:nvSpPr>
        <p:spPr>
          <a:xfrm>
            <a:off x="3310198" y="1330192"/>
            <a:ext cx="877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War</a:t>
            </a:r>
          </a:p>
        </p:txBody>
      </p:sp>
      <p:pic>
        <p:nvPicPr>
          <p:cNvPr id="105" name="Graphic 104" descr="Hero Male with solid fill">
            <a:extLst>
              <a:ext uri="{FF2B5EF4-FFF2-40B4-BE49-F238E27FC236}">
                <a16:creationId xmlns:a16="http://schemas.microsoft.com/office/drawing/2014/main" id="{9E281205-9593-4975-9F48-CE150F6D50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30576" y="1283269"/>
            <a:ext cx="415795" cy="415795"/>
          </a:xfrm>
          <a:prstGeom prst="rect">
            <a:avLst/>
          </a:prstGeom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DEE55F3B-632D-4F1E-9711-B13488198139}"/>
              </a:ext>
            </a:extLst>
          </p:cNvPr>
          <p:cNvSpPr txBox="1"/>
          <p:nvPr/>
        </p:nvSpPr>
        <p:spPr>
          <a:xfrm>
            <a:off x="4233705" y="1323345"/>
            <a:ext cx="1598514" cy="34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Key individuals</a:t>
            </a:r>
          </a:p>
        </p:txBody>
      </p:sp>
      <p:pic>
        <p:nvPicPr>
          <p:cNvPr id="108" name="Graphic 107" descr="Books with solid fill">
            <a:extLst>
              <a:ext uri="{FF2B5EF4-FFF2-40B4-BE49-F238E27FC236}">
                <a16:creationId xmlns:a16="http://schemas.microsoft.com/office/drawing/2014/main" id="{CCF8B377-0FCF-4FC7-9075-0689DDDE58A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742134" y="1275387"/>
            <a:ext cx="447416" cy="447416"/>
          </a:xfrm>
          <a:prstGeom prst="rect">
            <a:avLst/>
          </a:prstGeom>
        </p:spPr>
      </p:pic>
      <p:sp>
        <p:nvSpPr>
          <p:cNvPr id="109" name="TextBox 108">
            <a:extLst>
              <a:ext uri="{FF2B5EF4-FFF2-40B4-BE49-F238E27FC236}">
                <a16:creationId xmlns:a16="http://schemas.microsoft.com/office/drawing/2014/main" id="{A9DCDE52-F901-4535-9055-EEA9077F2A79}"/>
              </a:ext>
            </a:extLst>
          </p:cNvPr>
          <p:cNvSpPr txBox="1"/>
          <p:nvPr/>
        </p:nvSpPr>
        <p:spPr>
          <a:xfrm>
            <a:off x="6175471" y="1316280"/>
            <a:ext cx="1598514" cy="34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Communication</a:t>
            </a:r>
          </a:p>
        </p:txBody>
      </p:sp>
      <p:pic>
        <p:nvPicPr>
          <p:cNvPr id="114" name="Graphic 113" descr="User Crown Female with solid fill">
            <a:extLst>
              <a:ext uri="{FF2B5EF4-FFF2-40B4-BE49-F238E27FC236}">
                <a16:creationId xmlns:a16="http://schemas.microsoft.com/office/drawing/2014/main" id="{7EECE7E5-27ED-4092-98A9-38C9159592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47390" y="15820868"/>
            <a:ext cx="207897" cy="207897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898726E3-CCF4-45FB-97E5-0DB3652EF530}"/>
              </a:ext>
            </a:extLst>
          </p:cNvPr>
          <p:cNvSpPr txBox="1"/>
          <p:nvPr/>
        </p:nvSpPr>
        <p:spPr>
          <a:xfrm>
            <a:off x="4955093" y="15676520"/>
            <a:ext cx="1075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Contenders to the</a:t>
            </a:r>
          </a:p>
          <a:p>
            <a:r>
              <a:rPr lang="en-GB" sz="900" dirty="0"/>
              <a:t> throne</a:t>
            </a:r>
          </a:p>
        </p:txBody>
      </p:sp>
      <p:pic>
        <p:nvPicPr>
          <p:cNvPr id="118" name="Graphic 117" descr="Fencing with solid fill">
            <a:extLst>
              <a:ext uri="{FF2B5EF4-FFF2-40B4-BE49-F238E27FC236}">
                <a16:creationId xmlns:a16="http://schemas.microsoft.com/office/drawing/2014/main" id="{BA9BB169-6A39-450D-BE26-86C8609A381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55418" y="15820868"/>
            <a:ext cx="207897" cy="207897"/>
          </a:xfrm>
          <a:prstGeom prst="rect">
            <a:avLst/>
          </a:prstGeom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BC3A0993-B755-468E-BD45-41118CFDCCB7}"/>
              </a:ext>
            </a:extLst>
          </p:cNvPr>
          <p:cNvSpPr txBox="1"/>
          <p:nvPr/>
        </p:nvSpPr>
        <p:spPr>
          <a:xfrm>
            <a:off x="3850750" y="15831942"/>
            <a:ext cx="1044339" cy="22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Battle of Hastings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5D66C37-BD5D-4A94-A46B-6AF29434A7EC}"/>
              </a:ext>
            </a:extLst>
          </p:cNvPr>
          <p:cNvCxnSpPr>
            <a:cxnSpLocks/>
          </p:cNvCxnSpPr>
          <p:nvPr/>
        </p:nvCxnSpPr>
        <p:spPr>
          <a:xfrm>
            <a:off x="5449858" y="16111234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882A98E3-63B5-43B7-9153-D89C23824FF9}"/>
              </a:ext>
            </a:extLst>
          </p:cNvPr>
          <p:cNvCxnSpPr>
            <a:cxnSpLocks/>
          </p:cNvCxnSpPr>
          <p:nvPr/>
        </p:nvCxnSpPr>
        <p:spPr>
          <a:xfrm>
            <a:off x="4342709" y="16061706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123">
            <a:extLst>
              <a:ext uri="{FF2B5EF4-FFF2-40B4-BE49-F238E27FC236}">
                <a16:creationId xmlns:a16="http://schemas.microsoft.com/office/drawing/2014/main" id="{2C44C9F7-41E3-4091-97B7-446BD24BC06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74652" y="16848926"/>
            <a:ext cx="194436" cy="194436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D7BE2DC9-3657-4CB8-A0E6-291CE59343AF}"/>
              </a:ext>
            </a:extLst>
          </p:cNvPr>
          <p:cNvSpPr txBox="1"/>
          <p:nvPr/>
        </p:nvSpPr>
        <p:spPr>
          <a:xfrm>
            <a:off x="3814084" y="16833945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Doomsday Book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A09F5EC4-9237-43EA-B3EC-F71BF6EE920D}"/>
              </a:ext>
            </a:extLst>
          </p:cNvPr>
          <p:cNvCxnSpPr>
            <a:cxnSpLocks/>
          </p:cNvCxnSpPr>
          <p:nvPr/>
        </p:nvCxnSpPr>
        <p:spPr>
          <a:xfrm flipV="1">
            <a:off x="4171021" y="16568281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6F75F27-5972-4F88-BE54-1998908D99E6}"/>
              </a:ext>
            </a:extLst>
          </p:cNvPr>
          <p:cNvCxnSpPr>
            <a:cxnSpLocks/>
          </p:cNvCxnSpPr>
          <p:nvPr/>
        </p:nvCxnSpPr>
        <p:spPr>
          <a:xfrm flipV="1">
            <a:off x="2956187" y="16583262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" name="Graphic 132" descr="Castle scene with solid fill">
            <a:extLst>
              <a:ext uri="{FF2B5EF4-FFF2-40B4-BE49-F238E27FC236}">
                <a16:creationId xmlns:a16="http://schemas.microsoft.com/office/drawing/2014/main" id="{F671F59D-67FC-478F-B877-A12B3EBFB8B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296524" y="16851939"/>
            <a:ext cx="226099" cy="226099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0B925558-898D-4F07-8E30-452A8B467C59}"/>
              </a:ext>
            </a:extLst>
          </p:cNvPr>
          <p:cNvSpPr txBox="1"/>
          <p:nvPr/>
        </p:nvSpPr>
        <p:spPr>
          <a:xfrm>
            <a:off x="2497823" y="16844271"/>
            <a:ext cx="110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Local History Study:</a:t>
            </a:r>
          </a:p>
          <a:p>
            <a:r>
              <a:rPr lang="en-GB" sz="900" dirty="0"/>
              <a:t>Kenilworth Castle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770C522F-13F3-4F7E-AD77-464147A1EC5B}"/>
              </a:ext>
            </a:extLst>
          </p:cNvPr>
          <p:cNvCxnSpPr>
            <a:cxnSpLocks/>
          </p:cNvCxnSpPr>
          <p:nvPr/>
        </p:nvCxnSpPr>
        <p:spPr>
          <a:xfrm flipV="1">
            <a:off x="1626359" y="16536089"/>
            <a:ext cx="171332" cy="24255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1" name="Graphic 140" descr="Fencing with solid fill">
            <a:extLst>
              <a:ext uri="{FF2B5EF4-FFF2-40B4-BE49-F238E27FC236}">
                <a16:creationId xmlns:a16="http://schemas.microsoft.com/office/drawing/2014/main" id="{8E1CDD6B-B6F4-4058-B860-8425D5189AC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30038" y="13637810"/>
            <a:ext cx="207897" cy="207897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04E7520E-747C-4476-9D68-A6F81CD055DD}"/>
              </a:ext>
            </a:extLst>
          </p:cNvPr>
          <p:cNvSpPr txBox="1"/>
          <p:nvPr/>
        </p:nvSpPr>
        <p:spPr>
          <a:xfrm>
            <a:off x="893246" y="13626875"/>
            <a:ext cx="1044339" cy="22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English Civil War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F38D922-0618-4CD4-B5CE-DC517186724E}"/>
              </a:ext>
            </a:extLst>
          </p:cNvPr>
          <p:cNvCxnSpPr>
            <a:cxnSpLocks/>
          </p:cNvCxnSpPr>
          <p:nvPr/>
        </p:nvCxnSpPr>
        <p:spPr>
          <a:xfrm>
            <a:off x="1375038" y="13872998"/>
            <a:ext cx="207648" cy="2744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" name="Graphic 145" descr="User Crown Female with solid fill">
            <a:extLst>
              <a:ext uri="{FF2B5EF4-FFF2-40B4-BE49-F238E27FC236}">
                <a16:creationId xmlns:a16="http://schemas.microsoft.com/office/drawing/2014/main" id="{9113A8E6-36F6-496F-B553-26E2D13727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5911" y="16832879"/>
            <a:ext cx="207897" cy="207897"/>
          </a:xfrm>
          <a:prstGeom prst="rect">
            <a:avLst/>
          </a:prstGeom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01B65B7A-7A33-48D2-8453-188EB77B4194}"/>
              </a:ext>
            </a:extLst>
          </p:cNvPr>
          <p:cNvSpPr txBox="1"/>
          <p:nvPr/>
        </p:nvSpPr>
        <p:spPr>
          <a:xfrm>
            <a:off x="865474" y="16833945"/>
            <a:ext cx="12203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role of monarchy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9BD5438E-CF78-439D-99F3-4887B209E641}"/>
              </a:ext>
            </a:extLst>
          </p:cNvPr>
          <p:cNvCxnSpPr>
            <a:cxnSpLocks/>
          </p:cNvCxnSpPr>
          <p:nvPr/>
        </p:nvCxnSpPr>
        <p:spPr>
          <a:xfrm flipV="1">
            <a:off x="1012976" y="16137148"/>
            <a:ext cx="245646" cy="16262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0" name="Picture 149">
            <a:extLst>
              <a:ext uri="{FF2B5EF4-FFF2-40B4-BE49-F238E27FC236}">
                <a16:creationId xmlns:a16="http://schemas.microsoft.com/office/drawing/2014/main" id="{7F2EC907-6831-4A08-86E2-CD9E954CD00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5882" y="16121811"/>
            <a:ext cx="218523" cy="218523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1FDD4F4B-946B-4D40-8057-473C4248DD71}"/>
              </a:ext>
            </a:extLst>
          </p:cNvPr>
          <p:cNvSpPr txBox="1"/>
          <p:nvPr/>
        </p:nvSpPr>
        <p:spPr>
          <a:xfrm>
            <a:off x="325400" y="16046405"/>
            <a:ext cx="7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Breaking with Rome</a:t>
            </a:r>
          </a:p>
        </p:txBody>
      </p:sp>
      <p:pic>
        <p:nvPicPr>
          <p:cNvPr id="152" name="Picture 151">
            <a:extLst>
              <a:ext uri="{FF2B5EF4-FFF2-40B4-BE49-F238E27FC236}">
                <a16:creationId xmlns:a16="http://schemas.microsoft.com/office/drawing/2014/main" id="{E2A7B7E7-93FA-4801-B192-DDA23E838CB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8401" y="15152254"/>
            <a:ext cx="237759" cy="237759"/>
          </a:xfrm>
          <a:prstGeom prst="rect">
            <a:avLst/>
          </a:prstGeom>
        </p:spPr>
      </p:pic>
      <p:sp>
        <p:nvSpPr>
          <p:cNvPr id="153" name="TextBox 152">
            <a:extLst>
              <a:ext uri="{FF2B5EF4-FFF2-40B4-BE49-F238E27FC236}">
                <a16:creationId xmlns:a16="http://schemas.microsoft.com/office/drawing/2014/main" id="{DE7EB365-0089-4D4E-A90D-EFB685CB757C}"/>
              </a:ext>
            </a:extLst>
          </p:cNvPr>
          <p:cNvSpPr txBox="1"/>
          <p:nvPr/>
        </p:nvSpPr>
        <p:spPr>
          <a:xfrm>
            <a:off x="-24757" y="15381044"/>
            <a:ext cx="7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Elizabethan Golden Age</a:t>
            </a:r>
          </a:p>
        </p:txBody>
      </p: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E74C462-ECAB-4454-B086-F223C74675C3}"/>
              </a:ext>
            </a:extLst>
          </p:cNvPr>
          <p:cNvCxnSpPr>
            <a:cxnSpLocks/>
          </p:cNvCxnSpPr>
          <p:nvPr/>
        </p:nvCxnSpPr>
        <p:spPr>
          <a:xfrm flipV="1">
            <a:off x="601633" y="15643207"/>
            <a:ext cx="304424" cy="4505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975F1331-3E9B-4007-A7F4-0EF93F5DEF44}"/>
              </a:ext>
            </a:extLst>
          </p:cNvPr>
          <p:cNvCxnSpPr>
            <a:cxnSpLocks/>
          </p:cNvCxnSpPr>
          <p:nvPr/>
        </p:nvCxnSpPr>
        <p:spPr>
          <a:xfrm>
            <a:off x="672085" y="14436162"/>
            <a:ext cx="277365" cy="14285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" name="Picture 163">
            <a:extLst>
              <a:ext uri="{FF2B5EF4-FFF2-40B4-BE49-F238E27FC236}">
                <a16:creationId xmlns:a16="http://schemas.microsoft.com/office/drawing/2014/main" id="{D51DE39A-A5C8-4274-BCAD-82273A1F889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2783" y="14215590"/>
            <a:ext cx="218523" cy="218523"/>
          </a:xfrm>
          <a:prstGeom prst="rect">
            <a:avLst/>
          </a:prstGeom>
        </p:spPr>
      </p:pic>
      <p:sp>
        <p:nvSpPr>
          <p:cNvPr id="165" name="TextBox 164">
            <a:extLst>
              <a:ext uri="{FF2B5EF4-FFF2-40B4-BE49-F238E27FC236}">
                <a16:creationId xmlns:a16="http://schemas.microsoft.com/office/drawing/2014/main" id="{138F7656-337E-4CBB-9E68-BE3A148DAFE9}"/>
              </a:ext>
            </a:extLst>
          </p:cNvPr>
          <p:cNvSpPr txBox="1"/>
          <p:nvPr/>
        </p:nvSpPr>
        <p:spPr>
          <a:xfrm>
            <a:off x="252131" y="14160339"/>
            <a:ext cx="754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Gunpowder Plot</a:t>
            </a:r>
          </a:p>
        </p:txBody>
      </p:sp>
      <p:pic>
        <p:nvPicPr>
          <p:cNvPr id="166" name="Graphic 165" descr="User Crown Female with solid fill">
            <a:extLst>
              <a:ext uri="{FF2B5EF4-FFF2-40B4-BE49-F238E27FC236}">
                <a16:creationId xmlns:a16="http://schemas.microsoft.com/office/drawing/2014/main" id="{3740E554-2FE5-4F96-A97C-9E466E0895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90950" y="13537631"/>
            <a:ext cx="207897" cy="207897"/>
          </a:xfrm>
          <a:prstGeom prst="rect">
            <a:avLst/>
          </a:prstGeom>
        </p:spPr>
      </p:pic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18087A59-FE4A-4F50-8B0E-EE73EBAE575B}"/>
              </a:ext>
            </a:extLst>
          </p:cNvPr>
          <p:cNvCxnSpPr>
            <a:cxnSpLocks/>
          </p:cNvCxnSpPr>
          <p:nvPr/>
        </p:nvCxnSpPr>
        <p:spPr>
          <a:xfrm>
            <a:off x="2710381" y="13745426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648128CA-D7D8-47AB-B67E-470B8EF5AF8F}"/>
              </a:ext>
            </a:extLst>
          </p:cNvPr>
          <p:cNvSpPr txBox="1"/>
          <p:nvPr/>
        </p:nvSpPr>
        <p:spPr>
          <a:xfrm>
            <a:off x="2248310" y="13523497"/>
            <a:ext cx="11995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Death of Charles I</a:t>
            </a:r>
          </a:p>
        </p:txBody>
      </p:sp>
      <p:pic>
        <p:nvPicPr>
          <p:cNvPr id="179" name="Graphic 178" descr="Users with solid fill">
            <a:extLst>
              <a:ext uri="{FF2B5EF4-FFF2-40B4-BE49-F238E27FC236}">
                <a16:creationId xmlns:a16="http://schemas.microsoft.com/office/drawing/2014/main" id="{0EEF5FBA-7097-4B06-864D-A796ACB2533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631244" y="1283269"/>
            <a:ext cx="415795" cy="415795"/>
          </a:xfrm>
          <a:prstGeom prst="rect">
            <a:avLst/>
          </a:prstGeom>
        </p:spPr>
      </p:pic>
      <p:sp>
        <p:nvSpPr>
          <p:cNvPr id="180" name="TextBox 179">
            <a:extLst>
              <a:ext uri="{FF2B5EF4-FFF2-40B4-BE49-F238E27FC236}">
                <a16:creationId xmlns:a16="http://schemas.microsoft.com/office/drawing/2014/main" id="{9CFB6C9A-E6D2-4717-A7E5-EA59F8C76CF8}"/>
              </a:ext>
            </a:extLst>
          </p:cNvPr>
          <p:cNvSpPr txBox="1"/>
          <p:nvPr/>
        </p:nvSpPr>
        <p:spPr>
          <a:xfrm>
            <a:off x="7989492" y="1291859"/>
            <a:ext cx="906521" cy="34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People</a:t>
            </a:r>
          </a:p>
        </p:txBody>
      </p:sp>
      <p:pic>
        <p:nvPicPr>
          <p:cNvPr id="181" name="Graphic 180" descr="Users with solid fill">
            <a:extLst>
              <a:ext uri="{FF2B5EF4-FFF2-40B4-BE49-F238E27FC236}">
                <a16:creationId xmlns:a16="http://schemas.microsoft.com/office/drawing/2014/main" id="{DC22AE08-AE1C-425A-A9F3-204059C6D7C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360297" y="15852812"/>
            <a:ext cx="229765" cy="229765"/>
          </a:xfrm>
          <a:prstGeom prst="rect">
            <a:avLst/>
          </a:prstGeom>
        </p:spPr>
      </p:pic>
      <p:sp>
        <p:nvSpPr>
          <p:cNvPr id="182" name="TextBox 181">
            <a:extLst>
              <a:ext uri="{FF2B5EF4-FFF2-40B4-BE49-F238E27FC236}">
                <a16:creationId xmlns:a16="http://schemas.microsoft.com/office/drawing/2014/main" id="{E57BE408-F338-4134-8A63-6C0884599FA9}"/>
              </a:ext>
            </a:extLst>
          </p:cNvPr>
          <p:cNvSpPr txBox="1"/>
          <p:nvPr/>
        </p:nvSpPr>
        <p:spPr>
          <a:xfrm>
            <a:off x="2524518" y="15862179"/>
            <a:ext cx="1044339" cy="22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Life of a Peasant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9DAAA61D-C79E-403E-B488-674764A14365}"/>
              </a:ext>
            </a:extLst>
          </p:cNvPr>
          <p:cNvCxnSpPr>
            <a:cxnSpLocks/>
          </p:cNvCxnSpPr>
          <p:nvPr/>
        </p:nvCxnSpPr>
        <p:spPr>
          <a:xfrm>
            <a:off x="3493924" y="16021192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" name="Graphic 183" descr="Users with solid fill">
            <a:extLst>
              <a:ext uri="{FF2B5EF4-FFF2-40B4-BE49-F238E27FC236}">
                <a16:creationId xmlns:a16="http://schemas.microsoft.com/office/drawing/2014/main" id="{4C1ED63C-5CAC-49F3-9036-52C5059A1FC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215797" y="14632342"/>
            <a:ext cx="229765" cy="229765"/>
          </a:xfrm>
          <a:prstGeom prst="rect">
            <a:avLst/>
          </a:prstGeom>
        </p:spPr>
      </p:pic>
      <p:sp>
        <p:nvSpPr>
          <p:cNvPr id="185" name="TextBox 184">
            <a:extLst>
              <a:ext uri="{FF2B5EF4-FFF2-40B4-BE49-F238E27FC236}">
                <a16:creationId xmlns:a16="http://schemas.microsoft.com/office/drawing/2014/main" id="{F4A9A7FB-75B7-4D02-B3AB-D829927F0AD0}"/>
              </a:ext>
            </a:extLst>
          </p:cNvPr>
          <p:cNvSpPr txBox="1"/>
          <p:nvPr/>
        </p:nvSpPr>
        <p:spPr>
          <a:xfrm>
            <a:off x="3389425" y="14591965"/>
            <a:ext cx="953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Life in Stuart England</a:t>
            </a:r>
          </a:p>
        </p:txBody>
      </p: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AE4400C9-2526-4544-AF29-A57C593BE4F9}"/>
              </a:ext>
            </a:extLst>
          </p:cNvPr>
          <p:cNvCxnSpPr>
            <a:cxnSpLocks/>
          </p:cNvCxnSpPr>
          <p:nvPr/>
        </p:nvCxnSpPr>
        <p:spPr>
          <a:xfrm flipV="1">
            <a:off x="3523904" y="14301281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2" name="Picture 191">
            <a:extLst>
              <a:ext uri="{FF2B5EF4-FFF2-40B4-BE49-F238E27FC236}">
                <a16:creationId xmlns:a16="http://schemas.microsoft.com/office/drawing/2014/main" id="{C53E103D-37FC-4197-BD14-57125C09BE3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339617" y="13578005"/>
            <a:ext cx="237759" cy="237759"/>
          </a:xfrm>
          <a:prstGeom prst="rect">
            <a:avLst/>
          </a:prstGeom>
        </p:spPr>
      </p:pic>
      <p:sp>
        <p:nvSpPr>
          <p:cNvPr id="193" name="TextBox 192">
            <a:extLst>
              <a:ext uri="{FF2B5EF4-FFF2-40B4-BE49-F238E27FC236}">
                <a16:creationId xmlns:a16="http://schemas.microsoft.com/office/drawing/2014/main" id="{B083E54D-4A49-4845-BA31-9DEA02C3978B}"/>
              </a:ext>
            </a:extLst>
          </p:cNvPr>
          <p:cNvSpPr txBox="1"/>
          <p:nvPr/>
        </p:nvSpPr>
        <p:spPr>
          <a:xfrm>
            <a:off x="5531232" y="13526036"/>
            <a:ext cx="1223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Movement of</a:t>
            </a:r>
          </a:p>
          <a:p>
            <a:r>
              <a:rPr lang="en-GB" sz="900" dirty="0"/>
              <a:t>People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60EE4BFB-FAAA-46D7-9A04-83B769B0241B}"/>
              </a:ext>
            </a:extLst>
          </p:cNvPr>
          <p:cNvCxnSpPr>
            <a:cxnSpLocks/>
          </p:cNvCxnSpPr>
          <p:nvPr/>
        </p:nvCxnSpPr>
        <p:spPr>
          <a:xfrm>
            <a:off x="6022773" y="13806068"/>
            <a:ext cx="9216" cy="22341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>
            <a:extLst>
              <a:ext uri="{FF2B5EF4-FFF2-40B4-BE49-F238E27FC236}">
                <a16:creationId xmlns:a16="http://schemas.microsoft.com/office/drawing/2014/main" id="{B24857D9-8494-4E30-A9AB-E1FBAACB1255}"/>
              </a:ext>
            </a:extLst>
          </p:cNvPr>
          <p:cNvCxnSpPr>
            <a:cxnSpLocks/>
          </p:cNvCxnSpPr>
          <p:nvPr/>
        </p:nvCxnSpPr>
        <p:spPr>
          <a:xfrm flipH="1" flipV="1">
            <a:off x="6455237" y="14426912"/>
            <a:ext cx="24179" cy="25135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>
            <a:extLst>
              <a:ext uri="{FF2B5EF4-FFF2-40B4-BE49-F238E27FC236}">
                <a16:creationId xmlns:a16="http://schemas.microsoft.com/office/drawing/2014/main" id="{B9640CB0-A397-4D2A-9386-4BF34B335A3C}"/>
              </a:ext>
            </a:extLst>
          </p:cNvPr>
          <p:cNvSpPr txBox="1"/>
          <p:nvPr/>
        </p:nvSpPr>
        <p:spPr>
          <a:xfrm>
            <a:off x="6277545" y="14737832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Enslavement</a:t>
            </a:r>
          </a:p>
        </p:txBody>
      </p:sp>
      <p:pic>
        <p:nvPicPr>
          <p:cNvPr id="199" name="Graphic 198" descr="Users with solid fill">
            <a:extLst>
              <a:ext uri="{FF2B5EF4-FFF2-40B4-BE49-F238E27FC236}">
                <a16:creationId xmlns:a16="http://schemas.microsoft.com/office/drawing/2014/main" id="{A3D5AED7-0E5E-43A5-A9D1-8F2AD0A5B5E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198497" y="14607594"/>
            <a:ext cx="229765" cy="229765"/>
          </a:xfrm>
          <a:prstGeom prst="rect">
            <a:avLst/>
          </a:prstGeom>
        </p:spPr>
      </p:pic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C8813D3D-627E-44AC-94ED-BF0D49A09734}"/>
              </a:ext>
            </a:extLst>
          </p:cNvPr>
          <p:cNvCxnSpPr>
            <a:cxnSpLocks/>
          </p:cNvCxnSpPr>
          <p:nvPr/>
        </p:nvCxnSpPr>
        <p:spPr>
          <a:xfrm flipH="1" flipV="1">
            <a:off x="7086207" y="14344812"/>
            <a:ext cx="187164" cy="24206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3" name="Graphic 202" descr="User Crown Female with solid fill">
            <a:extLst>
              <a:ext uri="{FF2B5EF4-FFF2-40B4-BE49-F238E27FC236}">
                <a16:creationId xmlns:a16="http://schemas.microsoft.com/office/drawing/2014/main" id="{148F73E0-AEE4-432A-B36E-EF37647558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52158" y="12483879"/>
            <a:ext cx="207897" cy="207897"/>
          </a:xfrm>
          <a:prstGeom prst="rect">
            <a:avLst/>
          </a:prstGeom>
        </p:spPr>
      </p:pic>
      <p:sp>
        <p:nvSpPr>
          <p:cNvPr id="204" name="TextBox 203">
            <a:extLst>
              <a:ext uri="{FF2B5EF4-FFF2-40B4-BE49-F238E27FC236}">
                <a16:creationId xmlns:a16="http://schemas.microsoft.com/office/drawing/2014/main" id="{B5323590-35AD-4A7F-8E9D-B7B9DD42E0E6}"/>
              </a:ext>
            </a:extLst>
          </p:cNvPr>
          <p:cNvSpPr txBox="1"/>
          <p:nvPr/>
        </p:nvSpPr>
        <p:spPr>
          <a:xfrm>
            <a:off x="8698606" y="13172470"/>
            <a:ext cx="7679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Australia and the British Empire</a:t>
            </a: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5992D8A9-9AB9-4C7C-B78B-DBA12B83C889}"/>
              </a:ext>
            </a:extLst>
          </p:cNvPr>
          <p:cNvCxnSpPr>
            <a:cxnSpLocks/>
          </p:cNvCxnSpPr>
          <p:nvPr/>
        </p:nvCxnSpPr>
        <p:spPr>
          <a:xfrm>
            <a:off x="7936465" y="12836151"/>
            <a:ext cx="316674" cy="7077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4" name="Graphic 213" descr="Users with solid fill">
            <a:extLst>
              <a:ext uri="{FF2B5EF4-FFF2-40B4-BE49-F238E27FC236}">
                <a16:creationId xmlns:a16="http://schemas.microsoft.com/office/drawing/2014/main" id="{929D3061-B340-4686-892B-E63855FC065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317120" y="12630354"/>
            <a:ext cx="294459" cy="358308"/>
          </a:xfrm>
          <a:prstGeom prst="rect">
            <a:avLst/>
          </a:prstGeom>
        </p:spPr>
      </p:pic>
      <p:sp>
        <p:nvSpPr>
          <p:cNvPr id="215" name="TextBox 214">
            <a:extLst>
              <a:ext uri="{FF2B5EF4-FFF2-40B4-BE49-F238E27FC236}">
                <a16:creationId xmlns:a16="http://schemas.microsoft.com/office/drawing/2014/main" id="{17D4B604-04C4-434C-B324-74CAE56AEA01}"/>
              </a:ext>
            </a:extLst>
          </p:cNvPr>
          <p:cNvSpPr txBox="1"/>
          <p:nvPr/>
        </p:nvSpPr>
        <p:spPr>
          <a:xfrm>
            <a:off x="7494971" y="12720402"/>
            <a:ext cx="4276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/>
              <a:t>India</a:t>
            </a:r>
          </a:p>
        </p:txBody>
      </p:sp>
      <p:pic>
        <p:nvPicPr>
          <p:cNvPr id="217" name="Picture 216">
            <a:extLst>
              <a:ext uri="{FF2B5EF4-FFF2-40B4-BE49-F238E27FC236}">
                <a16:creationId xmlns:a16="http://schemas.microsoft.com/office/drawing/2014/main" id="{64E803D8-247C-4125-9745-B0AC07F74BD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997781" y="12157080"/>
            <a:ext cx="237759" cy="237759"/>
          </a:xfrm>
          <a:prstGeom prst="rect">
            <a:avLst/>
          </a:prstGeom>
        </p:spPr>
      </p:pic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E32AD8DD-B247-44DE-B289-EC593C1619A2}"/>
              </a:ext>
            </a:extLst>
          </p:cNvPr>
          <p:cNvCxnSpPr>
            <a:cxnSpLocks/>
          </p:cNvCxnSpPr>
          <p:nvPr/>
        </p:nvCxnSpPr>
        <p:spPr>
          <a:xfrm flipH="1" flipV="1">
            <a:off x="8541567" y="12680937"/>
            <a:ext cx="224523" cy="22330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81429915-0DBD-472B-9528-85ED6EF65D9F}"/>
              </a:ext>
            </a:extLst>
          </p:cNvPr>
          <p:cNvSpPr txBox="1"/>
          <p:nvPr/>
        </p:nvSpPr>
        <p:spPr>
          <a:xfrm>
            <a:off x="8766833" y="12655327"/>
            <a:ext cx="86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Sepoy Rebellion</a:t>
            </a:r>
          </a:p>
        </p:txBody>
      </p:sp>
      <p:pic>
        <p:nvPicPr>
          <p:cNvPr id="223" name="Graphic 222" descr="User Crown Female with solid fill">
            <a:extLst>
              <a:ext uri="{FF2B5EF4-FFF2-40B4-BE49-F238E27FC236}">
                <a16:creationId xmlns:a16="http://schemas.microsoft.com/office/drawing/2014/main" id="{95F329B4-CDC7-405A-920D-9D23EFAAED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45944" y="12267072"/>
            <a:ext cx="207897" cy="207897"/>
          </a:xfrm>
          <a:prstGeom prst="rect">
            <a:avLst/>
          </a:prstGeom>
        </p:spPr>
      </p:pic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74D2479B-CA87-4866-BBCF-6987D5DBE873}"/>
              </a:ext>
            </a:extLst>
          </p:cNvPr>
          <p:cNvCxnSpPr>
            <a:cxnSpLocks/>
          </p:cNvCxnSpPr>
          <p:nvPr/>
        </p:nvCxnSpPr>
        <p:spPr>
          <a:xfrm flipH="1">
            <a:off x="7902091" y="11673371"/>
            <a:ext cx="289895" cy="94558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24">
            <a:extLst>
              <a:ext uri="{FF2B5EF4-FFF2-40B4-BE49-F238E27FC236}">
                <a16:creationId xmlns:a16="http://schemas.microsoft.com/office/drawing/2014/main" id="{C9FA9482-E59D-43A5-9123-3688A8DD2448}"/>
              </a:ext>
            </a:extLst>
          </p:cNvPr>
          <p:cNvSpPr txBox="1"/>
          <p:nvPr/>
        </p:nvSpPr>
        <p:spPr>
          <a:xfrm>
            <a:off x="8294694" y="11450273"/>
            <a:ext cx="7834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Decline of the British Empire</a:t>
            </a:r>
          </a:p>
        </p:txBody>
      </p:sp>
      <p:pic>
        <p:nvPicPr>
          <p:cNvPr id="149" name="Graphic 148" descr="Users with solid fill">
            <a:extLst>
              <a:ext uri="{FF2B5EF4-FFF2-40B4-BE49-F238E27FC236}">
                <a16:creationId xmlns:a16="http://schemas.microsoft.com/office/drawing/2014/main" id="{31F7CF4E-0834-41C5-8E65-1014AAE5FB7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869271" y="11267391"/>
            <a:ext cx="229765" cy="229765"/>
          </a:xfrm>
          <a:prstGeom prst="rect">
            <a:avLst/>
          </a:prstGeom>
        </p:spPr>
      </p:pic>
      <p:sp>
        <p:nvSpPr>
          <p:cNvPr id="155" name="TextBox 154">
            <a:extLst>
              <a:ext uri="{FF2B5EF4-FFF2-40B4-BE49-F238E27FC236}">
                <a16:creationId xmlns:a16="http://schemas.microsoft.com/office/drawing/2014/main" id="{E3291D6F-08EA-4202-AA90-0E48776F39F0}"/>
              </a:ext>
            </a:extLst>
          </p:cNvPr>
          <p:cNvSpPr txBox="1"/>
          <p:nvPr/>
        </p:nvSpPr>
        <p:spPr>
          <a:xfrm>
            <a:off x="6756689" y="12250574"/>
            <a:ext cx="170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Changes in Britain</a:t>
            </a:r>
          </a:p>
          <a:p>
            <a:r>
              <a:rPr lang="en-GB" sz="900" dirty="0"/>
              <a:t> in 1800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734DA55F-80A0-4F6A-AEE6-FD29B363B7D3}"/>
              </a:ext>
            </a:extLst>
          </p:cNvPr>
          <p:cNvCxnSpPr>
            <a:cxnSpLocks/>
          </p:cNvCxnSpPr>
          <p:nvPr/>
        </p:nvCxnSpPr>
        <p:spPr>
          <a:xfrm flipV="1">
            <a:off x="7179789" y="12012743"/>
            <a:ext cx="1576" cy="23941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>
            <a:extLst>
              <a:ext uri="{FF2B5EF4-FFF2-40B4-BE49-F238E27FC236}">
                <a16:creationId xmlns:a16="http://schemas.microsoft.com/office/drawing/2014/main" id="{780B899C-DA96-43D0-9C17-D385A60F9480}"/>
              </a:ext>
            </a:extLst>
          </p:cNvPr>
          <p:cNvSpPr txBox="1"/>
          <p:nvPr/>
        </p:nvSpPr>
        <p:spPr>
          <a:xfrm>
            <a:off x="1306662" y="10974923"/>
            <a:ext cx="12400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Emily Davison</a:t>
            </a:r>
          </a:p>
        </p:txBody>
      </p:sp>
      <p:pic>
        <p:nvPicPr>
          <p:cNvPr id="160" name="Picture 159">
            <a:extLst>
              <a:ext uri="{FF2B5EF4-FFF2-40B4-BE49-F238E27FC236}">
                <a16:creationId xmlns:a16="http://schemas.microsoft.com/office/drawing/2014/main" id="{AC4663E5-D4B6-458A-A6C1-8C3FA360BC1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14119" y="12305479"/>
            <a:ext cx="194436" cy="194436"/>
          </a:xfrm>
          <a:prstGeom prst="rect">
            <a:avLst/>
          </a:prstGeom>
        </p:spPr>
      </p:pic>
      <p:sp>
        <p:nvSpPr>
          <p:cNvPr id="161" name="TextBox 160">
            <a:extLst>
              <a:ext uri="{FF2B5EF4-FFF2-40B4-BE49-F238E27FC236}">
                <a16:creationId xmlns:a16="http://schemas.microsoft.com/office/drawing/2014/main" id="{E0B1BCE3-505C-4195-9C67-18A4641FD0F9}"/>
              </a:ext>
            </a:extLst>
          </p:cNvPr>
          <p:cNvSpPr txBox="1"/>
          <p:nvPr/>
        </p:nvSpPr>
        <p:spPr>
          <a:xfrm>
            <a:off x="1935333" y="11099841"/>
            <a:ext cx="110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Suffragettes and suffragists</a:t>
            </a:r>
          </a:p>
        </p:txBody>
      </p: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FE4EC3E6-74DA-4578-B45B-73D8D729B29F}"/>
              </a:ext>
            </a:extLst>
          </p:cNvPr>
          <p:cNvCxnSpPr>
            <a:cxnSpLocks/>
          </p:cNvCxnSpPr>
          <p:nvPr/>
        </p:nvCxnSpPr>
        <p:spPr>
          <a:xfrm flipV="1">
            <a:off x="2382636" y="12012743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9" name="Graphic 188" descr="Users with solid fill">
            <a:extLst>
              <a:ext uri="{FF2B5EF4-FFF2-40B4-BE49-F238E27FC236}">
                <a16:creationId xmlns:a16="http://schemas.microsoft.com/office/drawing/2014/main" id="{C3FCDB7B-7B8C-4401-95AB-0706B6F1F2C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096607" y="11176743"/>
            <a:ext cx="229765" cy="229765"/>
          </a:xfrm>
          <a:prstGeom prst="rect">
            <a:avLst/>
          </a:prstGeom>
        </p:spPr>
      </p:pic>
      <p:sp>
        <p:nvSpPr>
          <p:cNvPr id="190" name="TextBox 189">
            <a:extLst>
              <a:ext uri="{FF2B5EF4-FFF2-40B4-BE49-F238E27FC236}">
                <a16:creationId xmlns:a16="http://schemas.microsoft.com/office/drawing/2014/main" id="{F4D84ECB-0F6B-4A3D-80B0-B5552CD6EBFA}"/>
              </a:ext>
            </a:extLst>
          </p:cNvPr>
          <p:cNvSpPr txBox="1"/>
          <p:nvPr/>
        </p:nvSpPr>
        <p:spPr>
          <a:xfrm>
            <a:off x="4603267" y="11111800"/>
            <a:ext cx="1419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Working conditions during the Industrial Revolution</a:t>
            </a:r>
          </a:p>
        </p:txBody>
      </p: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72EF4B59-CB69-4F7A-AF39-C5FAB7053475}"/>
              </a:ext>
            </a:extLst>
          </p:cNvPr>
          <p:cNvCxnSpPr>
            <a:cxnSpLocks/>
          </p:cNvCxnSpPr>
          <p:nvPr/>
        </p:nvCxnSpPr>
        <p:spPr>
          <a:xfrm flipH="1">
            <a:off x="5288274" y="11481132"/>
            <a:ext cx="6211" cy="23288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1A01F8D7-5789-484D-8E1A-FD86D29188FF}"/>
              </a:ext>
            </a:extLst>
          </p:cNvPr>
          <p:cNvCxnSpPr>
            <a:cxnSpLocks/>
          </p:cNvCxnSpPr>
          <p:nvPr/>
        </p:nvCxnSpPr>
        <p:spPr>
          <a:xfrm flipV="1">
            <a:off x="5961965" y="11995675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08A2CEDC-4102-4D8E-8CF4-B2B02AADFB2A}"/>
              </a:ext>
            </a:extLst>
          </p:cNvPr>
          <p:cNvSpPr txBox="1"/>
          <p:nvPr/>
        </p:nvSpPr>
        <p:spPr>
          <a:xfrm>
            <a:off x="6241742" y="11085586"/>
            <a:ext cx="91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Population boom </a:t>
            </a:r>
            <a:endParaRPr lang="en-GB" sz="900" dirty="0"/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1D9AB131-C8AC-4E70-844E-12BEEF7AF69C}"/>
              </a:ext>
            </a:extLst>
          </p:cNvPr>
          <p:cNvCxnSpPr>
            <a:cxnSpLocks/>
          </p:cNvCxnSpPr>
          <p:nvPr/>
        </p:nvCxnSpPr>
        <p:spPr>
          <a:xfrm>
            <a:off x="6503751" y="11393840"/>
            <a:ext cx="0" cy="35624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97ADBCBA-07DD-4DBB-BDCA-0DA2B8EC8CD0}"/>
              </a:ext>
            </a:extLst>
          </p:cNvPr>
          <p:cNvCxnSpPr>
            <a:cxnSpLocks/>
          </p:cNvCxnSpPr>
          <p:nvPr/>
        </p:nvCxnSpPr>
        <p:spPr>
          <a:xfrm flipV="1">
            <a:off x="4419220" y="12086426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9" name="Graphic 208" descr="Users with solid fill">
            <a:extLst>
              <a:ext uri="{FF2B5EF4-FFF2-40B4-BE49-F238E27FC236}">
                <a16:creationId xmlns:a16="http://schemas.microsoft.com/office/drawing/2014/main" id="{DB1BA02F-1B8E-43E6-9710-316F590CE55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04758" y="11186438"/>
            <a:ext cx="229765" cy="229765"/>
          </a:xfrm>
          <a:prstGeom prst="rect">
            <a:avLst/>
          </a:prstGeom>
        </p:spPr>
      </p:pic>
      <p:pic>
        <p:nvPicPr>
          <p:cNvPr id="1026" name="Picture 2" descr="AQA-logo-feat–670×352 | FE Week">
            <a:extLst>
              <a:ext uri="{FF2B5EF4-FFF2-40B4-BE49-F238E27FC236}">
                <a16:creationId xmlns:a16="http://schemas.microsoft.com/office/drawing/2014/main" id="{8675423D-6EC1-4F1F-9201-CD233F4837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17385" r="6210" b="24139"/>
          <a:stretch/>
        </p:blipFill>
        <p:spPr bwMode="auto">
          <a:xfrm>
            <a:off x="8259801" y="5974807"/>
            <a:ext cx="1306800" cy="48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0" name="TextBox 209">
            <a:extLst>
              <a:ext uri="{FF2B5EF4-FFF2-40B4-BE49-F238E27FC236}">
                <a16:creationId xmlns:a16="http://schemas.microsoft.com/office/drawing/2014/main" id="{8521B3EB-CC3A-4ECB-ADF9-5614153CE05B}"/>
              </a:ext>
            </a:extLst>
          </p:cNvPr>
          <p:cNvSpPr txBox="1"/>
          <p:nvPr/>
        </p:nvSpPr>
        <p:spPr>
          <a:xfrm>
            <a:off x="3937930" y="12352090"/>
            <a:ext cx="11400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Living conditions during the Industrial Revolutions</a:t>
            </a:r>
          </a:p>
        </p:txBody>
      </p: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72FC941C-CC70-437E-8FD9-2667798CF504}"/>
              </a:ext>
            </a:extLst>
          </p:cNvPr>
          <p:cNvCxnSpPr>
            <a:cxnSpLocks/>
          </p:cNvCxnSpPr>
          <p:nvPr/>
        </p:nvCxnSpPr>
        <p:spPr>
          <a:xfrm>
            <a:off x="1869271" y="9208307"/>
            <a:ext cx="0" cy="34294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6" name="Graphic 215" descr="Users with solid fill">
            <a:extLst>
              <a:ext uri="{FF2B5EF4-FFF2-40B4-BE49-F238E27FC236}">
                <a16:creationId xmlns:a16="http://schemas.microsoft.com/office/drawing/2014/main" id="{E2638C76-86C6-417A-ADC3-64BF51FEEB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136183" y="8978542"/>
            <a:ext cx="229765" cy="229765"/>
          </a:xfrm>
          <a:prstGeom prst="rect">
            <a:avLst/>
          </a:prstGeom>
        </p:spPr>
      </p:pic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249860DE-1193-4400-A893-992EF4602D3B}"/>
              </a:ext>
            </a:extLst>
          </p:cNvPr>
          <p:cNvCxnSpPr>
            <a:cxnSpLocks/>
          </p:cNvCxnSpPr>
          <p:nvPr/>
        </p:nvCxnSpPr>
        <p:spPr>
          <a:xfrm flipV="1">
            <a:off x="2759326" y="9813358"/>
            <a:ext cx="9240" cy="262655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B43F4E97-4EBB-4D42-8449-639C247084A7}"/>
              </a:ext>
            </a:extLst>
          </p:cNvPr>
          <p:cNvCxnSpPr>
            <a:cxnSpLocks/>
          </p:cNvCxnSpPr>
          <p:nvPr/>
        </p:nvCxnSpPr>
        <p:spPr>
          <a:xfrm>
            <a:off x="3263429" y="9220248"/>
            <a:ext cx="0" cy="35951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9" name="Graphic 248" descr="Users with solid fill">
            <a:extLst>
              <a:ext uri="{FF2B5EF4-FFF2-40B4-BE49-F238E27FC236}">
                <a16:creationId xmlns:a16="http://schemas.microsoft.com/office/drawing/2014/main" id="{30730931-399A-42E9-B621-2148FAE85B3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089929" y="10101856"/>
            <a:ext cx="229765" cy="229765"/>
          </a:xfrm>
          <a:prstGeom prst="rect">
            <a:avLst/>
          </a:prstGeom>
        </p:spPr>
      </p:pic>
      <p:pic>
        <p:nvPicPr>
          <p:cNvPr id="254" name="Graphic 253" descr="Fencing with solid fill">
            <a:extLst>
              <a:ext uri="{FF2B5EF4-FFF2-40B4-BE49-F238E27FC236}">
                <a16:creationId xmlns:a16="http://schemas.microsoft.com/office/drawing/2014/main" id="{E4122BF3-87E2-467A-BD6C-970F836E36B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14542" y="10340912"/>
            <a:ext cx="211682" cy="211682"/>
          </a:xfrm>
          <a:prstGeom prst="rect">
            <a:avLst/>
          </a:prstGeom>
        </p:spPr>
      </p:pic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88A45EDB-DC61-497C-8B27-8AB0F7A635A0}"/>
              </a:ext>
            </a:extLst>
          </p:cNvPr>
          <p:cNvCxnSpPr>
            <a:cxnSpLocks/>
          </p:cNvCxnSpPr>
          <p:nvPr/>
        </p:nvCxnSpPr>
        <p:spPr>
          <a:xfrm flipV="1">
            <a:off x="3838104" y="9850574"/>
            <a:ext cx="0" cy="262365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8" name="Graphic 257" descr="Users with solid fill">
            <a:extLst>
              <a:ext uri="{FF2B5EF4-FFF2-40B4-BE49-F238E27FC236}">
                <a16:creationId xmlns:a16="http://schemas.microsoft.com/office/drawing/2014/main" id="{03B26E4B-50B1-4C7B-8473-3F536DD69E4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198137" y="8959512"/>
            <a:ext cx="229765" cy="229765"/>
          </a:xfrm>
          <a:prstGeom prst="rect">
            <a:avLst/>
          </a:prstGeom>
        </p:spPr>
      </p:pic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2DB4B4BC-8E2F-4CA0-8F46-A4229475FEDC}"/>
              </a:ext>
            </a:extLst>
          </p:cNvPr>
          <p:cNvCxnSpPr>
            <a:cxnSpLocks/>
          </p:cNvCxnSpPr>
          <p:nvPr/>
        </p:nvCxnSpPr>
        <p:spPr>
          <a:xfrm flipV="1">
            <a:off x="4725189" y="9826986"/>
            <a:ext cx="0" cy="33527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>
            <a:extLst>
              <a:ext uri="{FF2B5EF4-FFF2-40B4-BE49-F238E27FC236}">
                <a16:creationId xmlns:a16="http://schemas.microsoft.com/office/drawing/2014/main" id="{C00F7791-F369-425B-9044-E67C37DB5598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t="10092" b="9393"/>
          <a:stretch/>
        </p:blipFill>
        <p:spPr>
          <a:xfrm>
            <a:off x="77327" y="7778630"/>
            <a:ext cx="1641238" cy="917671"/>
          </a:xfrm>
          <a:prstGeom prst="rect">
            <a:avLst/>
          </a:prstGeom>
        </p:spPr>
      </p:pic>
      <p:cxnSp>
        <p:nvCxnSpPr>
          <p:cNvPr id="262" name="Straight Connector 261">
            <a:extLst>
              <a:ext uri="{FF2B5EF4-FFF2-40B4-BE49-F238E27FC236}">
                <a16:creationId xmlns:a16="http://schemas.microsoft.com/office/drawing/2014/main" id="{E4A4BA08-90DA-44A6-B3A9-4F76E6DC5256}"/>
              </a:ext>
            </a:extLst>
          </p:cNvPr>
          <p:cNvCxnSpPr>
            <a:cxnSpLocks/>
          </p:cNvCxnSpPr>
          <p:nvPr/>
        </p:nvCxnSpPr>
        <p:spPr>
          <a:xfrm>
            <a:off x="5272268" y="9282737"/>
            <a:ext cx="0" cy="34294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5" name="Graphic 264" descr="Fencing with solid fill">
            <a:extLst>
              <a:ext uri="{FF2B5EF4-FFF2-40B4-BE49-F238E27FC236}">
                <a16:creationId xmlns:a16="http://schemas.microsoft.com/office/drawing/2014/main" id="{D2C72FAB-E73E-46C0-9C35-E5E11DFCC70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581234" y="9647153"/>
            <a:ext cx="207897" cy="207897"/>
          </a:xfrm>
          <a:prstGeom prst="rect">
            <a:avLst/>
          </a:prstGeom>
        </p:spPr>
      </p:pic>
      <p:sp>
        <p:nvSpPr>
          <p:cNvPr id="266" name="TextBox 265">
            <a:extLst>
              <a:ext uri="{FF2B5EF4-FFF2-40B4-BE49-F238E27FC236}">
                <a16:creationId xmlns:a16="http://schemas.microsoft.com/office/drawing/2014/main" id="{395E823A-A4BC-4D5A-A894-8CF808C7831E}"/>
              </a:ext>
            </a:extLst>
          </p:cNvPr>
          <p:cNvSpPr txBox="1"/>
          <p:nvPr/>
        </p:nvSpPr>
        <p:spPr>
          <a:xfrm>
            <a:off x="8711521" y="9707821"/>
            <a:ext cx="75501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Protest</a:t>
            </a:r>
          </a:p>
        </p:txBody>
      </p: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6E569C-15BC-4545-AAF4-9F6562CE3A68}"/>
              </a:ext>
            </a:extLst>
          </p:cNvPr>
          <p:cNvCxnSpPr>
            <a:cxnSpLocks/>
          </p:cNvCxnSpPr>
          <p:nvPr/>
        </p:nvCxnSpPr>
        <p:spPr>
          <a:xfrm flipH="1" flipV="1">
            <a:off x="8299872" y="9460312"/>
            <a:ext cx="258545" cy="22530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8" name="Graphic 267" descr="User Crown Female with solid fill">
            <a:extLst>
              <a:ext uri="{FF2B5EF4-FFF2-40B4-BE49-F238E27FC236}">
                <a16:creationId xmlns:a16="http://schemas.microsoft.com/office/drawing/2014/main" id="{AE080C33-E452-4FD4-AE6C-41461240688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71912" y="8517165"/>
            <a:ext cx="207897" cy="207897"/>
          </a:xfrm>
          <a:prstGeom prst="rect">
            <a:avLst/>
          </a:prstGeom>
        </p:spPr>
      </p:pic>
      <p:sp>
        <p:nvSpPr>
          <p:cNvPr id="269" name="TextBox 268">
            <a:extLst>
              <a:ext uri="{FF2B5EF4-FFF2-40B4-BE49-F238E27FC236}">
                <a16:creationId xmlns:a16="http://schemas.microsoft.com/office/drawing/2014/main" id="{F7DBB2E0-2A99-4C5B-9CDB-84B5DD2FF994}"/>
              </a:ext>
            </a:extLst>
          </p:cNvPr>
          <p:cNvSpPr txBox="1"/>
          <p:nvPr/>
        </p:nvSpPr>
        <p:spPr>
          <a:xfrm>
            <a:off x="8652025" y="8651543"/>
            <a:ext cx="7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Presidential power</a:t>
            </a:r>
          </a:p>
        </p:txBody>
      </p: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BA31B83-D9AC-4D2E-B5E7-5FE7BAEC0033}"/>
              </a:ext>
            </a:extLst>
          </p:cNvPr>
          <p:cNvCxnSpPr>
            <a:cxnSpLocks/>
          </p:cNvCxnSpPr>
          <p:nvPr/>
        </p:nvCxnSpPr>
        <p:spPr>
          <a:xfrm flipH="1" flipV="1">
            <a:off x="8458999" y="8738735"/>
            <a:ext cx="291314" cy="6645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AB3A94BD-D18F-4FDA-9D11-1EB6AC41FBCB}"/>
              </a:ext>
            </a:extLst>
          </p:cNvPr>
          <p:cNvSpPr txBox="1"/>
          <p:nvPr/>
        </p:nvSpPr>
        <p:spPr>
          <a:xfrm>
            <a:off x="257688" y="8661000"/>
            <a:ext cx="1291507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Pathways</a:t>
            </a: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1E404851-D8C4-41BA-823B-B0AC4CE1F422}"/>
              </a:ext>
            </a:extLst>
          </p:cNvPr>
          <p:cNvCxnSpPr>
            <a:cxnSpLocks/>
          </p:cNvCxnSpPr>
          <p:nvPr/>
        </p:nvCxnSpPr>
        <p:spPr>
          <a:xfrm>
            <a:off x="7928952" y="8828846"/>
            <a:ext cx="174586" cy="15768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5279C8C5-2F8D-4410-976F-79FF19A8A784}"/>
              </a:ext>
            </a:extLst>
          </p:cNvPr>
          <p:cNvSpPr txBox="1"/>
          <p:nvPr/>
        </p:nvSpPr>
        <p:spPr>
          <a:xfrm>
            <a:off x="8146046" y="6364948"/>
            <a:ext cx="1561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1">
                    <a:lumMod val="50000"/>
                  </a:schemeClr>
                </a:solidFill>
              </a:rPr>
              <a:t>GCSE History 8145/RC</a:t>
            </a:r>
          </a:p>
        </p:txBody>
      </p:sp>
      <p:pic>
        <p:nvPicPr>
          <p:cNvPr id="273" name="Picture 272">
            <a:extLst>
              <a:ext uri="{FF2B5EF4-FFF2-40B4-BE49-F238E27FC236}">
                <a16:creationId xmlns:a16="http://schemas.microsoft.com/office/drawing/2014/main" id="{C97BB0DC-8462-4D20-841F-C6B66FA8A6B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001399" y="8731136"/>
            <a:ext cx="194436" cy="194436"/>
          </a:xfrm>
          <a:prstGeom prst="rect">
            <a:avLst/>
          </a:prstGeom>
        </p:spPr>
      </p:pic>
      <p:sp>
        <p:nvSpPr>
          <p:cNvPr id="274" name="TextBox 273">
            <a:extLst>
              <a:ext uri="{FF2B5EF4-FFF2-40B4-BE49-F238E27FC236}">
                <a16:creationId xmlns:a16="http://schemas.microsoft.com/office/drawing/2014/main" id="{8F776A12-5491-4A86-91B7-7F02EC4BF499}"/>
              </a:ext>
            </a:extLst>
          </p:cNvPr>
          <p:cNvSpPr txBox="1"/>
          <p:nvPr/>
        </p:nvSpPr>
        <p:spPr>
          <a:xfrm>
            <a:off x="7149680" y="8642057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Civil Rights Acts</a:t>
            </a:r>
          </a:p>
        </p:txBody>
      </p:sp>
      <p:sp>
        <p:nvSpPr>
          <p:cNvPr id="276" name="Rectangle 275">
            <a:extLst>
              <a:ext uri="{FF2B5EF4-FFF2-40B4-BE49-F238E27FC236}">
                <a16:creationId xmlns:a16="http://schemas.microsoft.com/office/drawing/2014/main" id="{531CF98E-C257-4F37-9400-999376FE53DC}"/>
              </a:ext>
            </a:extLst>
          </p:cNvPr>
          <p:cNvSpPr/>
          <p:nvPr/>
        </p:nvSpPr>
        <p:spPr>
          <a:xfrm>
            <a:off x="1615108" y="63060"/>
            <a:ext cx="2749820" cy="1126788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/>
              <a:t>Career Paths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Academic researcher/archivist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Heritage 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Historic building conservator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Museum education officer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Secondary school teacher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sp>
        <p:nvSpPr>
          <p:cNvPr id="278" name="Rectangle 277">
            <a:extLst>
              <a:ext uri="{FF2B5EF4-FFF2-40B4-BE49-F238E27FC236}">
                <a16:creationId xmlns:a16="http://schemas.microsoft.com/office/drawing/2014/main" id="{D592784C-EB53-4416-B842-FE4907829EF4}"/>
              </a:ext>
            </a:extLst>
          </p:cNvPr>
          <p:cNvSpPr/>
          <p:nvPr/>
        </p:nvSpPr>
        <p:spPr>
          <a:xfrm>
            <a:off x="4595311" y="102341"/>
            <a:ext cx="1547457" cy="1004174"/>
          </a:xfrm>
          <a:prstGeom prst="rect">
            <a:avLst/>
          </a:prstGeom>
          <a:ln>
            <a:solidFill>
              <a:srgbClr val="9900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b="1" dirty="0"/>
              <a:t>Further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History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English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Politics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Economics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Sociology</a:t>
            </a:r>
          </a:p>
        </p:txBody>
      </p: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8BEE2C70-0C13-46C5-A801-222F2FB3F7D7}"/>
              </a:ext>
            </a:extLst>
          </p:cNvPr>
          <p:cNvCxnSpPr>
            <a:cxnSpLocks/>
          </p:cNvCxnSpPr>
          <p:nvPr/>
        </p:nvCxnSpPr>
        <p:spPr>
          <a:xfrm flipH="1" flipV="1">
            <a:off x="7425992" y="7618049"/>
            <a:ext cx="13337" cy="693942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TextBox 283">
            <a:extLst>
              <a:ext uri="{FF2B5EF4-FFF2-40B4-BE49-F238E27FC236}">
                <a16:creationId xmlns:a16="http://schemas.microsoft.com/office/drawing/2014/main" id="{88E0B1E7-51D4-4AC0-825E-37EC5DE6BEE5}"/>
              </a:ext>
            </a:extLst>
          </p:cNvPr>
          <p:cNvSpPr txBox="1"/>
          <p:nvPr/>
        </p:nvSpPr>
        <p:spPr>
          <a:xfrm>
            <a:off x="4302435" y="1728804"/>
            <a:ext cx="19171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Elizabethan England</a:t>
            </a:r>
            <a:endParaRPr lang="en-GB" sz="1600" b="1" dirty="0">
              <a:solidFill>
                <a:srgbClr val="FF00FF"/>
              </a:solidFill>
            </a:endParaRPr>
          </a:p>
        </p:txBody>
      </p: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EAFD1585-D464-4B9A-8970-B1285229448B}"/>
              </a:ext>
            </a:extLst>
          </p:cNvPr>
          <p:cNvCxnSpPr>
            <a:cxnSpLocks/>
          </p:cNvCxnSpPr>
          <p:nvPr/>
        </p:nvCxnSpPr>
        <p:spPr>
          <a:xfrm flipH="1">
            <a:off x="3013678" y="6529916"/>
            <a:ext cx="5773" cy="67501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ED03F528-B9C5-4547-AE2B-F0CF34D58373}"/>
              </a:ext>
            </a:extLst>
          </p:cNvPr>
          <p:cNvCxnSpPr>
            <a:cxnSpLocks/>
          </p:cNvCxnSpPr>
          <p:nvPr/>
        </p:nvCxnSpPr>
        <p:spPr>
          <a:xfrm>
            <a:off x="7864001" y="4295701"/>
            <a:ext cx="540254" cy="13088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Graphic 75" descr="Graduation cap with solid fill">
            <a:extLst>
              <a:ext uri="{FF2B5EF4-FFF2-40B4-BE49-F238E27FC236}">
                <a16:creationId xmlns:a16="http://schemas.microsoft.com/office/drawing/2014/main" id="{977C6DBE-9179-41C9-8A0F-45776726E2EE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2046408" y="3361395"/>
            <a:ext cx="535788" cy="535788"/>
          </a:xfrm>
          <a:prstGeom prst="rect">
            <a:avLst/>
          </a:prstGeom>
        </p:spPr>
      </p:pic>
      <p:pic>
        <p:nvPicPr>
          <p:cNvPr id="293" name="Picture 292">
            <a:extLst>
              <a:ext uri="{FF2B5EF4-FFF2-40B4-BE49-F238E27FC236}">
                <a16:creationId xmlns:a16="http://schemas.microsoft.com/office/drawing/2014/main" id="{3C971D9B-ACBB-4A30-BA34-7D27F529A90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679613" y="5587372"/>
            <a:ext cx="237759" cy="237759"/>
          </a:xfrm>
          <a:prstGeom prst="rect">
            <a:avLst/>
          </a:prstGeom>
        </p:spPr>
      </p:pic>
      <p:sp>
        <p:nvSpPr>
          <p:cNvPr id="294" name="TextBox 293">
            <a:extLst>
              <a:ext uri="{FF2B5EF4-FFF2-40B4-BE49-F238E27FC236}">
                <a16:creationId xmlns:a16="http://schemas.microsoft.com/office/drawing/2014/main" id="{A10FD386-91C1-4FB8-9E5B-839253FF49D4}"/>
              </a:ext>
            </a:extLst>
          </p:cNvPr>
          <p:cNvSpPr txBox="1"/>
          <p:nvPr/>
        </p:nvSpPr>
        <p:spPr>
          <a:xfrm>
            <a:off x="7812389" y="5551725"/>
            <a:ext cx="928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Hippocrates and Galen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568F3407-686C-4DDE-AAD6-2C2E408C4A90}"/>
              </a:ext>
            </a:extLst>
          </p:cNvPr>
          <p:cNvSpPr txBox="1"/>
          <p:nvPr/>
        </p:nvSpPr>
        <p:spPr>
          <a:xfrm>
            <a:off x="8283367" y="5369386"/>
            <a:ext cx="13773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role of the church</a:t>
            </a:r>
          </a:p>
        </p:txBody>
      </p: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F9F6A476-F58F-443A-A7DC-0D0080DEC5AA}"/>
              </a:ext>
            </a:extLst>
          </p:cNvPr>
          <p:cNvCxnSpPr>
            <a:cxnSpLocks/>
          </p:cNvCxnSpPr>
          <p:nvPr/>
        </p:nvCxnSpPr>
        <p:spPr>
          <a:xfrm flipH="1" flipV="1">
            <a:off x="7627166" y="5385208"/>
            <a:ext cx="371198" cy="15528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9" name="Picture 298">
            <a:extLst>
              <a:ext uri="{FF2B5EF4-FFF2-40B4-BE49-F238E27FC236}">
                <a16:creationId xmlns:a16="http://schemas.microsoft.com/office/drawing/2014/main" id="{483A971E-F230-49BA-BD2E-02034BEB5F9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337383" y="5645486"/>
            <a:ext cx="194436" cy="194436"/>
          </a:xfrm>
          <a:prstGeom prst="rect">
            <a:avLst/>
          </a:prstGeom>
        </p:spPr>
      </p:pic>
      <p:sp>
        <p:nvSpPr>
          <p:cNvPr id="300" name="TextBox 299">
            <a:extLst>
              <a:ext uri="{FF2B5EF4-FFF2-40B4-BE49-F238E27FC236}">
                <a16:creationId xmlns:a16="http://schemas.microsoft.com/office/drawing/2014/main" id="{9AAEA3B1-41CE-4F60-8078-DB467A26E6CD}"/>
              </a:ext>
            </a:extLst>
          </p:cNvPr>
          <p:cNvSpPr txBox="1"/>
          <p:nvPr/>
        </p:nvSpPr>
        <p:spPr>
          <a:xfrm>
            <a:off x="6708654" y="5652629"/>
            <a:ext cx="74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Hippocratic Collection</a:t>
            </a:r>
          </a:p>
        </p:txBody>
      </p: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F0A8FEBD-F437-47B4-8CBF-712D0E04DFE1}"/>
              </a:ext>
            </a:extLst>
          </p:cNvPr>
          <p:cNvCxnSpPr>
            <a:cxnSpLocks/>
          </p:cNvCxnSpPr>
          <p:nvPr/>
        </p:nvCxnSpPr>
        <p:spPr>
          <a:xfrm flipH="1" flipV="1">
            <a:off x="6328999" y="5426501"/>
            <a:ext cx="349504" cy="21601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594DFA16-AC25-4804-A35C-4464B65E20CA}"/>
              </a:ext>
            </a:extLst>
          </p:cNvPr>
          <p:cNvCxnSpPr>
            <a:cxnSpLocks/>
          </p:cNvCxnSpPr>
          <p:nvPr/>
        </p:nvCxnSpPr>
        <p:spPr>
          <a:xfrm>
            <a:off x="7256701" y="4951452"/>
            <a:ext cx="258913" cy="9057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extBox 310">
            <a:extLst>
              <a:ext uri="{FF2B5EF4-FFF2-40B4-BE49-F238E27FC236}">
                <a16:creationId xmlns:a16="http://schemas.microsoft.com/office/drawing/2014/main" id="{EB53B762-F12E-4336-BDD1-5930F7069930}"/>
              </a:ext>
            </a:extLst>
          </p:cNvPr>
          <p:cNvSpPr txBox="1"/>
          <p:nvPr/>
        </p:nvSpPr>
        <p:spPr>
          <a:xfrm>
            <a:off x="7189079" y="4508462"/>
            <a:ext cx="63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Public Health</a:t>
            </a:r>
          </a:p>
        </p:txBody>
      </p:sp>
      <p:pic>
        <p:nvPicPr>
          <p:cNvPr id="312" name="Graphic 311" descr="Users with solid fill">
            <a:extLst>
              <a:ext uri="{FF2B5EF4-FFF2-40B4-BE49-F238E27FC236}">
                <a16:creationId xmlns:a16="http://schemas.microsoft.com/office/drawing/2014/main" id="{E052B215-02A5-4561-8678-9A7E4DA451A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064907" y="4571039"/>
            <a:ext cx="229765" cy="229765"/>
          </a:xfrm>
          <a:prstGeom prst="rect">
            <a:avLst/>
          </a:prstGeom>
        </p:spPr>
      </p:pic>
      <p:sp>
        <p:nvSpPr>
          <p:cNvPr id="315" name="TextBox 314">
            <a:extLst>
              <a:ext uri="{FF2B5EF4-FFF2-40B4-BE49-F238E27FC236}">
                <a16:creationId xmlns:a16="http://schemas.microsoft.com/office/drawing/2014/main" id="{39641B96-3286-4B1E-96DA-70E5D3531081}"/>
              </a:ext>
            </a:extLst>
          </p:cNvPr>
          <p:cNvSpPr txBox="1"/>
          <p:nvPr/>
        </p:nvSpPr>
        <p:spPr>
          <a:xfrm>
            <a:off x="2069031" y="3665307"/>
            <a:ext cx="1621880" cy="423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Graduation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2325A922-D737-434F-9FDE-76FE0CEBA2A0}"/>
              </a:ext>
            </a:extLst>
          </p:cNvPr>
          <p:cNvCxnSpPr>
            <a:cxnSpLocks/>
          </p:cNvCxnSpPr>
          <p:nvPr/>
        </p:nvCxnSpPr>
        <p:spPr>
          <a:xfrm>
            <a:off x="5389920" y="2012704"/>
            <a:ext cx="8644" cy="739671"/>
          </a:xfrm>
          <a:prstGeom prst="line">
            <a:avLst/>
          </a:prstGeom>
          <a:ln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862BA4BD-7D07-4DF2-BF58-35D2474F81FE}"/>
              </a:ext>
            </a:extLst>
          </p:cNvPr>
          <p:cNvCxnSpPr>
            <a:cxnSpLocks/>
          </p:cNvCxnSpPr>
          <p:nvPr/>
        </p:nvCxnSpPr>
        <p:spPr>
          <a:xfrm flipV="1">
            <a:off x="3309769" y="3302154"/>
            <a:ext cx="0" cy="460131"/>
          </a:xfrm>
          <a:prstGeom prst="line">
            <a:avLst/>
          </a:prstGeom>
          <a:ln>
            <a:tailEnd type="oval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4CEC9405-4DDA-4797-B27A-340808C46E34}"/>
              </a:ext>
            </a:extLst>
          </p:cNvPr>
          <p:cNvSpPr txBox="1"/>
          <p:nvPr/>
        </p:nvSpPr>
        <p:spPr>
          <a:xfrm>
            <a:off x="6793820" y="3428207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Science: Germs</a:t>
            </a:r>
          </a:p>
        </p:txBody>
      </p:sp>
      <p:pic>
        <p:nvPicPr>
          <p:cNvPr id="325" name="Picture 324">
            <a:extLst>
              <a:ext uri="{FF2B5EF4-FFF2-40B4-BE49-F238E27FC236}">
                <a16:creationId xmlns:a16="http://schemas.microsoft.com/office/drawing/2014/main" id="{CE28E745-FF11-497A-B687-D51EBABB014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238800" y="5517868"/>
            <a:ext cx="218523" cy="218523"/>
          </a:xfrm>
          <a:prstGeom prst="rect">
            <a:avLst/>
          </a:prstGeom>
        </p:spPr>
      </p:pic>
      <p:sp>
        <p:nvSpPr>
          <p:cNvPr id="326" name="TextBox 325">
            <a:extLst>
              <a:ext uri="{FF2B5EF4-FFF2-40B4-BE49-F238E27FC236}">
                <a16:creationId xmlns:a16="http://schemas.microsoft.com/office/drawing/2014/main" id="{A1C7D9F6-541F-478E-8E48-D1947485E947}"/>
              </a:ext>
            </a:extLst>
          </p:cNvPr>
          <p:cNvSpPr txBox="1"/>
          <p:nvPr/>
        </p:nvSpPr>
        <p:spPr>
          <a:xfrm>
            <a:off x="8524046" y="4968746"/>
            <a:ext cx="1225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Medieval Public Health</a:t>
            </a:r>
          </a:p>
        </p:txBody>
      </p: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736EF8A3-2723-4FC9-82A0-9543B849BAE5}"/>
              </a:ext>
            </a:extLst>
          </p:cNvPr>
          <p:cNvCxnSpPr>
            <a:cxnSpLocks/>
          </p:cNvCxnSpPr>
          <p:nvPr/>
        </p:nvCxnSpPr>
        <p:spPr>
          <a:xfrm flipH="1" flipV="1">
            <a:off x="8157380" y="5180318"/>
            <a:ext cx="231294" cy="16996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67EF1B56-C849-46CC-A991-93981EDB4F3C}"/>
              </a:ext>
            </a:extLst>
          </p:cNvPr>
          <p:cNvCxnSpPr>
            <a:cxnSpLocks/>
          </p:cNvCxnSpPr>
          <p:nvPr/>
        </p:nvCxnSpPr>
        <p:spPr>
          <a:xfrm flipV="1">
            <a:off x="6851176" y="7626368"/>
            <a:ext cx="0" cy="33527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00317801-5E18-4A64-A217-87E2E8219C2D}"/>
              </a:ext>
            </a:extLst>
          </p:cNvPr>
          <p:cNvCxnSpPr>
            <a:cxnSpLocks/>
          </p:cNvCxnSpPr>
          <p:nvPr/>
        </p:nvCxnSpPr>
        <p:spPr>
          <a:xfrm flipH="1">
            <a:off x="3852473" y="11298550"/>
            <a:ext cx="509" cy="36647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3" name="Picture 332">
            <a:extLst>
              <a:ext uri="{FF2B5EF4-FFF2-40B4-BE49-F238E27FC236}">
                <a16:creationId xmlns:a16="http://schemas.microsoft.com/office/drawing/2014/main" id="{2A262D87-0FEA-4AC9-9EE3-72F91EB09CA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77987" y="12267072"/>
            <a:ext cx="218331" cy="218523"/>
          </a:xfrm>
          <a:prstGeom prst="rect">
            <a:avLst/>
          </a:prstGeom>
        </p:spPr>
      </p:pic>
      <p:sp>
        <p:nvSpPr>
          <p:cNvPr id="334" name="TextBox 333">
            <a:extLst>
              <a:ext uri="{FF2B5EF4-FFF2-40B4-BE49-F238E27FC236}">
                <a16:creationId xmlns:a16="http://schemas.microsoft.com/office/drawing/2014/main" id="{CD9CDBAD-9D53-4989-86C0-880B2D147B05}"/>
              </a:ext>
            </a:extLst>
          </p:cNvPr>
          <p:cNvSpPr txBox="1"/>
          <p:nvPr/>
        </p:nvSpPr>
        <p:spPr>
          <a:xfrm>
            <a:off x="5408376" y="12293303"/>
            <a:ext cx="11153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Changes during the Industrial Revolution</a:t>
            </a:r>
          </a:p>
        </p:txBody>
      </p: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FE71CC85-81A8-4111-960D-019206EFFFB9}"/>
              </a:ext>
            </a:extLst>
          </p:cNvPr>
          <p:cNvCxnSpPr>
            <a:cxnSpLocks/>
          </p:cNvCxnSpPr>
          <p:nvPr/>
        </p:nvCxnSpPr>
        <p:spPr>
          <a:xfrm>
            <a:off x="2382636" y="11450273"/>
            <a:ext cx="0" cy="26611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3C2B19D0-E91D-46D1-A9AF-7B295F67C923}"/>
              </a:ext>
            </a:extLst>
          </p:cNvPr>
          <p:cNvCxnSpPr>
            <a:cxnSpLocks/>
          </p:cNvCxnSpPr>
          <p:nvPr/>
        </p:nvCxnSpPr>
        <p:spPr>
          <a:xfrm>
            <a:off x="7669659" y="7049546"/>
            <a:ext cx="0" cy="23300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Connector 342">
            <a:extLst>
              <a:ext uri="{FF2B5EF4-FFF2-40B4-BE49-F238E27FC236}">
                <a16:creationId xmlns:a16="http://schemas.microsoft.com/office/drawing/2014/main" id="{9550E44E-9B09-4BAF-9353-6F211515EEBB}"/>
              </a:ext>
            </a:extLst>
          </p:cNvPr>
          <p:cNvCxnSpPr>
            <a:cxnSpLocks/>
          </p:cNvCxnSpPr>
          <p:nvPr/>
        </p:nvCxnSpPr>
        <p:spPr>
          <a:xfrm>
            <a:off x="5832219" y="7005867"/>
            <a:ext cx="0" cy="23618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4" name="TextBox 343">
            <a:extLst>
              <a:ext uri="{FF2B5EF4-FFF2-40B4-BE49-F238E27FC236}">
                <a16:creationId xmlns:a16="http://schemas.microsoft.com/office/drawing/2014/main" id="{4C5D8620-F86E-41B8-9756-BD3382D4B6E6}"/>
              </a:ext>
            </a:extLst>
          </p:cNvPr>
          <p:cNvSpPr txBox="1"/>
          <p:nvPr/>
        </p:nvSpPr>
        <p:spPr>
          <a:xfrm>
            <a:off x="7589909" y="2340094"/>
            <a:ext cx="857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Welfare State</a:t>
            </a:r>
          </a:p>
        </p:txBody>
      </p:sp>
      <p:pic>
        <p:nvPicPr>
          <p:cNvPr id="345" name="Graphic 344" descr="Users with solid fill">
            <a:extLst>
              <a:ext uri="{FF2B5EF4-FFF2-40B4-BE49-F238E27FC236}">
                <a16:creationId xmlns:a16="http://schemas.microsoft.com/office/drawing/2014/main" id="{1F1A13F7-FD19-4BBF-91AD-EC9FF8D99D2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412182" y="2331182"/>
            <a:ext cx="257477" cy="257477"/>
          </a:xfrm>
          <a:prstGeom prst="rect">
            <a:avLst/>
          </a:prstGeom>
        </p:spPr>
      </p:pic>
      <p:cxnSp>
        <p:nvCxnSpPr>
          <p:cNvPr id="351" name="Straight Connector 350">
            <a:extLst>
              <a:ext uri="{FF2B5EF4-FFF2-40B4-BE49-F238E27FC236}">
                <a16:creationId xmlns:a16="http://schemas.microsoft.com/office/drawing/2014/main" id="{EEFB4C47-A85A-4116-B411-D8916669DA39}"/>
              </a:ext>
            </a:extLst>
          </p:cNvPr>
          <p:cNvCxnSpPr>
            <a:cxnSpLocks/>
          </p:cNvCxnSpPr>
          <p:nvPr/>
        </p:nvCxnSpPr>
        <p:spPr>
          <a:xfrm>
            <a:off x="7831472" y="2522167"/>
            <a:ext cx="0" cy="31410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7DE99EB4-D64C-4592-A670-B62F72B83F06}"/>
              </a:ext>
            </a:extLst>
          </p:cNvPr>
          <p:cNvCxnSpPr>
            <a:cxnSpLocks/>
          </p:cNvCxnSpPr>
          <p:nvPr/>
        </p:nvCxnSpPr>
        <p:spPr>
          <a:xfrm flipH="1">
            <a:off x="8310615" y="2877028"/>
            <a:ext cx="182161" cy="22501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3" name="Graphic 352" descr="User Crown Female with solid fill">
            <a:extLst>
              <a:ext uri="{FF2B5EF4-FFF2-40B4-BE49-F238E27FC236}">
                <a16:creationId xmlns:a16="http://schemas.microsoft.com/office/drawing/2014/main" id="{AF450105-E911-4C9A-A267-A980255805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0685" y="2703028"/>
            <a:ext cx="158856" cy="158856"/>
          </a:xfrm>
          <a:prstGeom prst="rect">
            <a:avLst/>
          </a:prstGeom>
        </p:spPr>
      </p:pic>
      <p:sp>
        <p:nvSpPr>
          <p:cNvPr id="354" name="TextBox 353">
            <a:extLst>
              <a:ext uri="{FF2B5EF4-FFF2-40B4-BE49-F238E27FC236}">
                <a16:creationId xmlns:a16="http://schemas.microsoft.com/office/drawing/2014/main" id="{90A070D8-D29F-4366-AC85-4F17BF34053E}"/>
              </a:ext>
            </a:extLst>
          </p:cNvPr>
          <p:cNvSpPr txBox="1"/>
          <p:nvPr/>
        </p:nvSpPr>
        <p:spPr>
          <a:xfrm>
            <a:off x="8406425" y="2765169"/>
            <a:ext cx="1132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Role of Government</a:t>
            </a:r>
          </a:p>
        </p:txBody>
      </p:sp>
      <p:pic>
        <p:nvPicPr>
          <p:cNvPr id="355" name="Graphic 354" descr="User Crown Female with solid fill">
            <a:extLst>
              <a:ext uri="{FF2B5EF4-FFF2-40B4-BE49-F238E27FC236}">
                <a16:creationId xmlns:a16="http://schemas.microsoft.com/office/drawing/2014/main" id="{7FC77214-AEB9-482E-A6A6-C0F7595E5E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80799" y="3393640"/>
            <a:ext cx="207897" cy="207897"/>
          </a:xfrm>
          <a:prstGeom prst="rect">
            <a:avLst/>
          </a:prstGeom>
        </p:spPr>
      </p:pic>
      <p:sp>
        <p:nvSpPr>
          <p:cNvPr id="358" name="TextBox 357">
            <a:extLst>
              <a:ext uri="{FF2B5EF4-FFF2-40B4-BE49-F238E27FC236}">
                <a16:creationId xmlns:a16="http://schemas.microsoft.com/office/drawing/2014/main" id="{74958EF5-A5EE-4B8C-B017-357DBE9FE4B6}"/>
              </a:ext>
            </a:extLst>
          </p:cNvPr>
          <p:cNvSpPr txBox="1"/>
          <p:nvPr/>
        </p:nvSpPr>
        <p:spPr>
          <a:xfrm>
            <a:off x="5016983" y="3410398"/>
            <a:ext cx="1132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Queen’s Court</a:t>
            </a:r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ED23614C-2B2B-4EE4-9E97-861D4A141C59}"/>
              </a:ext>
            </a:extLst>
          </p:cNvPr>
          <p:cNvCxnSpPr>
            <a:cxnSpLocks/>
          </p:cNvCxnSpPr>
          <p:nvPr/>
        </p:nvCxnSpPr>
        <p:spPr>
          <a:xfrm flipV="1">
            <a:off x="5294485" y="3030590"/>
            <a:ext cx="2553" cy="36984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1" name="Picture 360">
            <a:extLst>
              <a:ext uri="{FF2B5EF4-FFF2-40B4-BE49-F238E27FC236}">
                <a16:creationId xmlns:a16="http://schemas.microsoft.com/office/drawing/2014/main" id="{D3BA0139-09DD-4A63-A476-85B5942069F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302582" y="2340501"/>
            <a:ext cx="237759" cy="237759"/>
          </a:xfrm>
          <a:prstGeom prst="rect">
            <a:avLst/>
          </a:prstGeom>
        </p:spPr>
      </p:pic>
      <p:sp>
        <p:nvSpPr>
          <p:cNvPr id="362" name="TextBox 361">
            <a:extLst>
              <a:ext uri="{FF2B5EF4-FFF2-40B4-BE49-F238E27FC236}">
                <a16:creationId xmlns:a16="http://schemas.microsoft.com/office/drawing/2014/main" id="{1D214B36-615D-46DB-B017-47C6DE3E74B2}"/>
              </a:ext>
            </a:extLst>
          </p:cNvPr>
          <p:cNvSpPr txBox="1"/>
          <p:nvPr/>
        </p:nvSpPr>
        <p:spPr>
          <a:xfrm>
            <a:off x="6458223" y="2185073"/>
            <a:ext cx="93363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Difficulties facing a female ruler</a:t>
            </a:r>
          </a:p>
        </p:txBody>
      </p: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CFFD3F8A-D6F8-4A88-ADB2-9C4C7EDA942C}"/>
              </a:ext>
            </a:extLst>
          </p:cNvPr>
          <p:cNvCxnSpPr>
            <a:cxnSpLocks/>
          </p:cNvCxnSpPr>
          <p:nvPr/>
        </p:nvCxnSpPr>
        <p:spPr>
          <a:xfrm flipH="1">
            <a:off x="5862966" y="2582640"/>
            <a:ext cx="51202" cy="229305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5" name="TextBox 364">
            <a:extLst>
              <a:ext uri="{FF2B5EF4-FFF2-40B4-BE49-F238E27FC236}">
                <a16:creationId xmlns:a16="http://schemas.microsoft.com/office/drawing/2014/main" id="{119DCE10-78A9-4DEE-9CAF-7CC8663AFEA1}"/>
              </a:ext>
            </a:extLst>
          </p:cNvPr>
          <p:cNvSpPr txBox="1"/>
          <p:nvPr/>
        </p:nvSpPr>
        <p:spPr>
          <a:xfrm>
            <a:off x="5646756" y="2255683"/>
            <a:ext cx="7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Christianity in England</a:t>
            </a:r>
          </a:p>
        </p:txBody>
      </p:sp>
      <p:pic>
        <p:nvPicPr>
          <p:cNvPr id="366" name="Graphic 365" descr="Fencing with solid fill">
            <a:extLst>
              <a:ext uri="{FF2B5EF4-FFF2-40B4-BE49-F238E27FC236}">
                <a16:creationId xmlns:a16="http://schemas.microsoft.com/office/drawing/2014/main" id="{340E57B2-8B6E-401A-9AF8-426B7808679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569237" y="3383059"/>
            <a:ext cx="283745" cy="283745"/>
          </a:xfrm>
          <a:prstGeom prst="rect">
            <a:avLst/>
          </a:prstGeom>
        </p:spPr>
      </p:pic>
      <p:sp>
        <p:nvSpPr>
          <p:cNvPr id="367" name="TextBox 366">
            <a:extLst>
              <a:ext uri="{FF2B5EF4-FFF2-40B4-BE49-F238E27FC236}">
                <a16:creationId xmlns:a16="http://schemas.microsoft.com/office/drawing/2014/main" id="{2B9EB250-3FFF-46A5-98C6-8E17FEDB1A8D}"/>
              </a:ext>
            </a:extLst>
          </p:cNvPr>
          <p:cNvSpPr txBox="1"/>
          <p:nvPr/>
        </p:nvSpPr>
        <p:spPr>
          <a:xfrm>
            <a:off x="3842672" y="3352776"/>
            <a:ext cx="110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Troubles abroad and at home</a:t>
            </a: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4027F3CF-192D-430D-BA17-040D8EAC62F6}"/>
              </a:ext>
            </a:extLst>
          </p:cNvPr>
          <p:cNvCxnSpPr>
            <a:cxnSpLocks/>
          </p:cNvCxnSpPr>
          <p:nvPr/>
        </p:nvCxnSpPr>
        <p:spPr>
          <a:xfrm flipV="1">
            <a:off x="4667005" y="3089595"/>
            <a:ext cx="0" cy="30734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>
            <a:extLst>
              <a:ext uri="{FF2B5EF4-FFF2-40B4-BE49-F238E27FC236}">
                <a16:creationId xmlns:a16="http://schemas.microsoft.com/office/drawing/2014/main" id="{47819D6A-DC0D-44D0-BF4E-55445471173F}"/>
              </a:ext>
            </a:extLst>
          </p:cNvPr>
          <p:cNvCxnSpPr>
            <a:cxnSpLocks/>
          </p:cNvCxnSpPr>
          <p:nvPr/>
        </p:nvCxnSpPr>
        <p:spPr>
          <a:xfrm>
            <a:off x="687091" y="5346125"/>
            <a:ext cx="350101" cy="16098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2" name="Picture 371">
            <a:extLst>
              <a:ext uri="{FF2B5EF4-FFF2-40B4-BE49-F238E27FC236}">
                <a16:creationId xmlns:a16="http://schemas.microsoft.com/office/drawing/2014/main" id="{54231802-8C3D-4D68-A687-E421B14F2A5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507534" y="2290615"/>
            <a:ext cx="218523" cy="218523"/>
          </a:xfrm>
          <a:prstGeom prst="rect">
            <a:avLst/>
          </a:prstGeom>
        </p:spPr>
      </p:pic>
      <p:sp>
        <p:nvSpPr>
          <p:cNvPr id="373" name="TextBox 372">
            <a:extLst>
              <a:ext uri="{FF2B5EF4-FFF2-40B4-BE49-F238E27FC236}">
                <a16:creationId xmlns:a16="http://schemas.microsoft.com/office/drawing/2014/main" id="{8B87AE00-83FC-4D13-A593-D6F012BBC168}"/>
              </a:ext>
            </a:extLst>
          </p:cNvPr>
          <p:cNvSpPr txBox="1"/>
          <p:nvPr/>
        </p:nvSpPr>
        <p:spPr>
          <a:xfrm>
            <a:off x="4712255" y="2343336"/>
            <a:ext cx="68606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Puritanism</a:t>
            </a:r>
          </a:p>
        </p:txBody>
      </p:sp>
      <p:pic>
        <p:nvPicPr>
          <p:cNvPr id="374" name="Picture 373">
            <a:extLst>
              <a:ext uri="{FF2B5EF4-FFF2-40B4-BE49-F238E27FC236}">
                <a16:creationId xmlns:a16="http://schemas.microsoft.com/office/drawing/2014/main" id="{21FC0424-86D7-4AF1-92C3-FAF72C3370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512088" y="2296264"/>
            <a:ext cx="218523" cy="218523"/>
          </a:xfrm>
          <a:prstGeom prst="rect">
            <a:avLst/>
          </a:prstGeom>
        </p:spPr>
      </p:pic>
      <p:pic>
        <p:nvPicPr>
          <p:cNvPr id="375" name="Picture 374">
            <a:extLst>
              <a:ext uri="{FF2B5EF4-FFF2-40B4-BE49-F238E27FC236}">
                <a16:creationId xmlns:a16="http://schemas.microsoft.com/office/drawing/2014/main" id="{57D71E46-E186-4581-AA6E-DF4B265B3F1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61382" y="2048598"/>
            <a:ext cx="237759" cy="237759"/>
          </a:xfrm>
          <a:prstGeom prst="rect">
            <a:avLst/>
          </a:prstGeom>
        </p:spPr>
      </p:pic>
      <p:sp>
        <p:nvSpPr>
          <p:cNvPr id="376" name="TextBox 375">
            <a:extLst>
              <a:ext uri="{FF2B5EF4-FFF2-40B4-BE49-F238E27FC236}">
                <a16:creationId xmlns:a16="http://schemas.microsoft.com/office/drawing/2014/main" id="{7E9DD4EF-DFE4-436A-ADDA-51BBD8C0CDFE}"/>
              </a:ext>
            </a:extLst>
          </p:cNvPr>
          <p:cNvSpPr txBox="1"/>
          <p:nvPr/>
        </p:nvSpPr>
        <p:spPr>
          <a:xfrm>
            <a:off x="4015254" y="2087011"/>
            <a:ext cx="13006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Mary Queen of Scots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A8BC31B1-6F22-441D-AB66-8556D0FF0673}"/>
              </a:ext>
            </a:extLst>
          </p:cNvPr>
          <p:cNvCxnSpPr>
            <a:cxnSpLocks/>
          </p:cNvCxnSpPr>
          <p:nvPr/>
        </p:nvCxnSpPr>
        <p:spPr>
          <a:xfrm>
            <a:off x="4364928" y="2282546"/>
            <a:ext cx="13579" cy="43587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TextBox 379">
            <a:extLst>
              <a:ext uri="{FF2B5EF4-FFF2-40B4-BE49-F238E27FC236}">
                <a16:creationId xmlns:a16="http://schemas.microsoft.com/office/drawing/2014/main" id="{4C7508BF-3186-48B2-A82C-EC2F3FA89228}"/>
              </a:ext>
            </a:extLst>
          </p:cNvPr>
          <p:cNvSpPr txBox="1"/>
          <p:nvPr/>
        </p:nvSpPr>
        <p:spPr>
          <a:xfrm>
            <a:off x="3150882" y="2373004"/>
            <a:ext cx="1366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Elizabethan Golden Age</a:t>
            </a:r>
          </a:p>
        </p:txBody>
      </p:sp>
      <p:pic>
        <p:nvPicPr>
          <p:cNvPr id="381" name="Graphic 380" descr="Users with solid fill">
            <a:extLst>
              <a:ext uri="{FF2B5EF4-FFF2-40B4-BE49-F238E27FC236}">
                <a16:creationId xmlns:a16="http://schemas.microsoft.com/office/drawing/2014/main" id="{89DC0F83-9F92-4073-862F-0F787E260DF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90273" y="2387112"/>
            <a:ext cx="229765" cy="229765"/>
          </a:xfrm>
          <a:prstGeom prst="rect">
            <a:avLst/>
          </a:prstGeom>
        </p:spPr>
      </p:pic>
      <p:cxnSp>
        <p:nvCxnSpPr>
          <p:cNvPr id="382" name="Straight Connector 381">
            <a:extLst>
              <a:ext uri="{FF2B5EF4-FFF2-40B4-BE49-F238E27FC236}">
                <a16:creationId xmlns:a16="http://schemas.microsoft.com/office/drawing/2014/main" id="{BB6DDCA0-AEA9-4D35-9DD6-560E83E266BD}"/>
              </a:ext>
            </a:extLst>
          </p:cNvPr>
          <p:cNvCxnSpPr>
            <a:cxnSpLocks/>
          </p:cNvCxnSpPr>
          <p:nvPr/>
        </p:nvCxnSpPr>
        <p:spPr>
          <a:xfrm>
            <a:off x="1599457" y="4707950"/>
            <a:ext cx="8609" cy="29737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Straight Connector 389">
            <a:extLst>
              <a:ext uri="{FF2B5EF4-FFF2-40B4-BE49-F238E27FC236}">
                <a16:creationId xmlns:a16="http://schemas.microsoft.com/office/drawing/2014/main" id="{3ACE65FF-1A5F-4936-9774-6C63FECE8463}"/>
              </a:ext>
            </a:extLst>
          </p:cNvPr>
          <p:cNvCxnSpPr>
            <a:cxnSpLocks/>
          </p:cNvCxnSpPr>
          <p:nvPr/>
        </p:nvCxnSpPr>
        <p:spPr>
          <a:xfrm>
            <a:off x="2584817" y="4609135"/>
            <a:ext cx="0" cy="35961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76F9C67A-7B1D-40EB-8EF5-6A2C99AFF65B}"/>
              </a:ext>
            </a:extLst>
          </p:cNvPr>
          <p:cNvCxnSpPr>
            <a:cxnSpLocks/>
          </p:cNvCxnSpPr>
          <p:nvPr/>
        </p:nvCxnSpPr>
        <p:spPr>
          <a:xfrm flipH="1" flipV="1">
            <a:off x="8642725" y="4357899"/>
            <a:ext cx="355899" cy="10702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" name="Picture 408">
            <a:extLst>
              <a:ext uri="{FF2B5EF4-FFF2-40B4-BE49-F238E27FC236}">
                <a16:creationId xmlns:a16="http://schemas.microsoft.com/office/drawing/2014/main" id="{96DD4362-2EC3-4EF0-996C-1593E1B697B5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833993" y="3242073"/>
            <a:ext cx="237759" cy="237759"/>
          </a:xfrm>
          <a:prstGeom prst="rect">
            <a:avLst/>
          </a:prstGeom>
        </p:spPr>
      </p:pic>
      <p:cxnSp>
        <p:nvCxnSpPr>
          <p:cNvPr id="411" name="Straight Connector 410">
            <a:extLst>
              <a:ext uri="{FF2B5EF4-FFF2-40B4-BE49-F238E27FC236}">
                <a16:creationId xmlns:a16="http://schemas.microsoft.com/office/drawing/2014/main" id="{2AE7DC16-8E8C-43BA-9ACB-7764E6D82AD3}"/>
              </a:ext>
            </a:extLst>
          </p:cNvPr>
          <p:cNvCxnSpPr>
            <a:cxnSpLocks/>
          </p:cNvCxnSpPr>
          <p:nvPr/>
        </p:nvCxnSpPr>
        <p:spPr>
          <a:xfrm flipH="1">
            <a:off x="8558417" y="3395344"/>
            <a:ext cx="275576" cy="31117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4DA46E61-07B7-4073-BB2B-902B446C0097}"/>
              </a:ext>
            </a:extLst>
          </p:cNvPr>
          <p:cNvCxnSpPr>
            <a:cxnSpLocks/>
          </p:cNvCxnSpPr>
          <p:nvPr/>
        </p:nvCxnSpPr>
        <p:spPr>
          <a:xfrm flipV="1">
            <a:off x="7959354" y="3550934"/>
            <a:ext cx="324013" cy="15352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F9C8F565-4A9C-489C-9463-A9A712268FA7}"/>
              </a:ext>
            </a:extLst>
          </p:cNvPr>
          <p:cNvCxnSpPr>
            <a:cxnSpLocks/>
          </p:cNvCxnSpPr>
          <p:nvPr/>
        </p:nvCxnSpPr>
        <p:spPr>
          <a:xfrm flipV="1">
            <a:off x="7347390" y="3111465"/>
            <a:ext cx="129584" cy="263603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D6FA03CB-31CD-456E-9811-444AC346036D}"/>
              </a:ext>
            </a:extLst>
          </p:cNvPr>
          <p:cNvCxnSpPr>
            <a:cxnSpLocks/>
          </p:cNvCxnSpPr>
          <p:nvPr/>
        </p:nvCxnSpPr>
        <p:spPr>
          <a:xfrm>
            <a:off x="6939439" y="2510753"/>
            <a:ext cx="4214" cy="358738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3CC30796-8408-6B79-4DBF-5A2BD1E93F1E}"/>
              </a:ext>
            </a:extLst>
          </p:cNvPr>
          <p:cNvSpPr txBox="1"/>
          <p:nvPr/>
        </p:nvSpPr>
        <p:spPr>
          <a:xfrm>
            <a:off x="1319758" y="8979187"/>
            <a:ext cx="10746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Causation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260B37-5D31-762D-5047-E7B390AB8D86}"/>
              </a:ext>
            </a:extLst>
          </p:cNvPr>
          <p:cNvSpPr txBox="1"/>
          <p:nvPr/>
        </p:nvSpPr>
        <p:spPr>
          <a:xfrm>
            <a:off x="3023304" y="8997743"/>
            <a:ext cx="1021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Key Campaigns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28C548-7091-779B-B3A5-646163569930}"/>
              </a:ext>
            </a:extLst>
          </p:cNvPr>
          <p:cNvSpPr txBox="1"/>
          <p:nvPr/>
        </p:nvSpPr>
        <p:spPr>
          <a:xfrm>
            <a:off x="2424241" y="10111105"/>
            <a:ext cx="1021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Conscription</a:t>
            </a:r>
          </a:p>
        </p:txBody>
      </p:sp>
      <p:pic>
        <p:nvPicPr>
          <p:cNvPr id="57" name="Graphic 56" descr="Fencing with solid fill">
            <a:extLst>
              <a:ext uri="{FF2B5EF4-FFF2-40B4-BE49-F238E27FC236}">
                <a16:creationId xmlns:a16="http://schemas.microsoft.com/office/drawing/2014/main" id="{DBA0E170-57B3-F444-EABB-FF9CBCE05A6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89227" y="8981539"/>
            <a:ext cx="207897" cy="207897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F57C4AC2-E816-CCCF-2918-CBD62664CAA9}"/>
              </a:ext>
            </a:extLst>
          </p:cNvPr>
          <p:cNvSpPr txBox="1"/>
          <p:nvPr/>
        </p:nvSpPr>
        <p:spPr>
          <a:xfrm>
            <a:off x="3764327" y="8634350"/>
            <a:ext cx="12627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War II</a:t>
            </a:r>
            <a:endParaRPr lang="en-GB" sz="16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E195ACA-6564-EBD0-F620-E1167EC98612}"/>
              </a:ext>
            </a:extLst>
          </p:cNvPr>
          <p:cNvSpPr txBox="1"/>
          <p:nvPr/>
        </p:nvSpPr>
        <p:spPr>
          <a:xfrm>
            <a:off x="3517656" y="10090759"/>
            <a:ext cx="922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End of the</a:t>
            </a:r>
          </a:p>
          <a:p>
            <a:r>
              <a:rPr lang="en-GB" sz="900" dirty="0"/>
              <a:t> War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96C6690-089D-FE1C-C1F6-0A082875F7BA}"/>
              </a:ext>
            </a:extLst>
          </p:cNvPr>
          <p:cNvCxnSpPr>
            <a:cxnSpLocks/>
          </p:cNvCxnSpPr>
          <p:nvPr/>
        </p:nvCxnSpPr>
        <p:spPr>
          <a:xfrm flipV="1">
            <a:off x="6082211" y="9864713"/>
            <a:ext cx="14396" cy="20639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D2031C14-B7F9-331D-6969-D0424AEE76AE}"/>
              </a:ext>
            </a:extLst>
          </p:cNvPr>
          <p:cNvCxnSpPr>
            <a:cxnSpLocks/>
            <a:stCxn id="58" idx="2"/>
          </p:cNvCxnSpPr>
          <p:nvPr/>
        </p:nvCxnSpPr>
        <p:spPr>
          <a:xfrm>
            <a:off x="4395690" y="8972904"/>
            <a:ext cx="3474" cy="377628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6DD9D8E7-829F-B52A-3002-26EE689156EB}"/>
              </a:ext>
            </a:extLst>
          </p:cNvPr>
          <p:cNvSpPr txBox="1"/>
          <p:nvPr/>
        </p:nvSpPr>
        <p:spPr>
          <a:xfrm>
            <a:off x="4145151" y="10138681"/>
            <a:ext cx="1029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Causation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A6F0BC5-63D7-D5B8-047B-3FF6DEB99BF8}"/>
              </a:ext>
            </a:extLst>
          </p:cNvPr>
          <p:cNvSpPr txBox="1"/>
          <p:nvPr/>
        </p:nvSpPr>
        <p:spPr>
          <a:xfrm>
            <a:off x="4926140" y="9090909"/>
            <a:ext cx="9220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Home Front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D36DABB-0D34-47D2-2002-B97C969FA081}"/>
              </a:ext>
            </a:extLst>
          </p:cNvPr>
          <p:cNvSpPr txBox="1"/>
          <p:nvPr/>
        </p:nvSpPr>
        <p:spPr>
          <a:xfrm>
            <a:off x="5693012" y="10027304"/>
            <a:ext cx="718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Political Ideologies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377694B7-86E0-5D2D-9E4F-85D589AB32CB}"/>
              </a:ext>
            </a:extLst>
          </p:cNvPr>
          <p:cNvCxnSpPr>
            <a:cxnSpLocks/>
          </p:cNvCxnSpPr>
          <p:nvPr/>
        </p:nvCxnSpPr>
        <p:spPr>
          <a:xfrm>
            <a:off x="7126207" y="16067519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05D99EE1-19D8-CFD9-B7F9-903DEC2370D0}"/>
              </a:ext>
            </a:extLst>
          </p:cNvPr>
          <p:cNvSpPr txBox="1"/>
          <p:nvPr/>
        </p:nvSpPr>
        <p:spPr>
          <a:xfrm>
            <a:off x="6781976" y="15791428"/>
            <a:ext cx="1044339" cy="229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</a:t>
            </a:r>
            <a:r>
              <a:rPr lang="en-GB" sz="900" dirty="0" err="1"/>
              <a:t>istorical</a:t>
            </a:r>
            <a:r>
              <a:rPr lang="en-GB" sz="900" dirty="0"/>
              <a:t> Skills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E55CD19-7E9F-7A71-8823-40537415ED93}"/>
              </a:ext>
            </a:extLst>
          </p:cNvPr>
          <p:cNvCxnSpPr>
            <a:cxnSpLocks/>
          </p:cNvCxnSpPr>
          <p:nvPr/>
        </p:nvCxnSpPr>
        <p:spPr>
          <a:xfrm flipV="1">
            <a:off x="7317120" y="16672527"/>
            <a:ext cx="0" cy="28800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DB8DBCC-5C81-8B71-BB0A-6E8758AA7819}"/>
              </a:ext>
            </a:extLst>
          </p:cNvPr>
          <p:cNvSpPr txBox="1"/>
          <p:nvPr/>
        </p:nvSpPr>
        <p:spPr>
          <a:xfrm>
            <a:off x="6595890" y="16917112"/>
            <a:ext cx="158053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/>
              <a:t>The Romans</a:t>
            </a:r>
            <a:endParaRPr lang="en-GB" sz="1600" b="1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45BBEB-6DB8-0126-E14E-301AB741E95F}"/>
              </a:ext>
            </a:extLst>
          </p:cNvPr>
          <p:cNvSpPr txBox="1"/>
          <p:nvPr/>
        </p:nvSpPr>
        <p:spPr>
          <a:xfrm>
            <a:off x="5228408" y="3926000"/>
            <a:ext cx="28276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Britain: Health and the people: c1000 to the present day</a:t>
            </a:r>
            <a:endParaRPr lang="en-GB" sz="1600" b="1" dirty="0">
              <a:solidFill>
                <a:srgbClr val="FF00FF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1B85DD9-16FA-782A-87FA-5566D2D2A40E}"/>
              </a:ext>
            </a:extLst>
          </p:cNvPr>
          <p:cNvSpPr txBox="1"/>
          <p:nvPr/>
        </p:nvSpPr>
        <p:spPr>
          <a:xfrm>
            <a:off x="8874160" y="4280937"/>
            <a:ext cx="995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role of the church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32AF11BA-093D-B6AE-2014-ED13A6D2577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873366" y="4089335"/>
            <a:ext cx="243295" cy="243295"/>
          </a:xfrm>
          <a:prstGeom prst="rect">
            <a:avLst/>
          </a:prstGeom>
        </p:spPr>
      </p:pic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7E3C835-2DDF-1072-9480-22B1B15F1381}"/>
              </a:ext>
            </a:extLst>
          </p:cNvPr>
          <p:cNvCxnSpPr>
            <a:cxnSpLocks/>
          </p:cNvCxnSpPr>
          <p:nvPr/>
        </p:nvCxnSpPr>
        <p:spPr>
          <a:xfrm flipH="1" flipV="1">
            <a:off x="8438453" y="4847472"/>
            <a:ext cx="286938" cy="238458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Graphic 92" descr="Users with solid fill">
            <a:extLst>
              <a:ext uri="{FF2B5EF4-FFF2-40B4-BE49-F238E27FC236}">
                <a16:creationId xmlns:a16="http://schemas.microsoft.com/office/drawing/2014/main" id="{B8602D66-F63D-CD9F-9725-C82BBCEAC191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036910" y="4708394"/>
            <a:ext cx="290671" cy="290671"/>
          </a:xfrm>
          <a:prstGeom prst="rect">
            <a:avLst/>
          </a:prstGeom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7644A359-240D-D33D-EBD3-663FCA06B662}"/>
              </a:ext>
            </a:extLst>
          </p:cNvPr>
          <p:cNvSpPr txBox="1"/>
          <p:nvPr/>
        </p:nvSpPr>
        <p:spPr>
          <a:xfrm>
            <a:off x="8769430" y="3428011"/>
            <a:ext cx="869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Renaissance individuals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D61E2873-54F0-C5A9-573B-AB70427C8905}"/>
              </a:ext>
            </a:extLst>
          </p:cNvPr>
          <p:cNvSpPr txBox="1"/>
          <p:nvPr/>
        </p:nvSpPr>
        <p:spPr>
          <a:xfrm>
            <a:off x="6860804" y="3634904"/>
            <a:ext cx="11321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Role of Government</a:t>
            </a:r>
          </a:p>
        </p:txBody>
      </p:sp>
      <p:pic>
        <p:nvPicPr>
          <p:cNvPr id="103" name="Graphic 102" descr="User Crown Female with solid fill">
            <a:extLst>
              <a:ext uri="{FF2B5EF4-FFF2-40B4-BE49-F238E27FC236}">
                <a16:creationId xmlns:a16="http://schemas.microsoft.com/office/drawing/2014/main" id="{FEDEA4D7-B8A3-76C1-A3FD-70470106A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13821" y="3644045"/>
            <a:ext cx="236616" cy="236616"/>
          </a:xfrm>
          <a:prstGeom prst="rect">
            <a:avLst/>
          </a:prstGeom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2E926CEB-74F3-A782-0D2C-32A71A8A7E4F}"/>
              </a:ext>
            </a:extLst>
          </p:cNvPr>
          <p:cNvSpPr txBox="1"/>
          <p:nvPr/>
        </p:nvSpPr>
        <p:spPr>
          <a:xfrm>
            <a:off x="6438902" y="3312744"/>
            <a:ext cx="642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Germ Theory</a:t>
            </a:r>
          </a:p>
        </p:txBody>
      </p:sp>
      <p:pic>
        <p:nvPicPr>
          <p:cNvPr id="107" name="Picture 106">
            <a:extLst>
              <a:ext uri="{FF2B5EF4-FFF2-40B4-BE49-F238E27FC236}">
                <a16:creationId xmlns:a16="http://schemas.microsoft.com/office/drawing/2014/main" id="{C81DC30F-D976-527E-3F82-CD59F475DF4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273286" y="3372543"/>
            <a:ext cx="250401" cy="250401"/>
          </a:xfrm>
          <a:prstGeom prst="rect">
            <a:avLst/>
          </a:prstGeom>
        </p:spPr>
      </p:pic>
      <p:pic>
        <p:nvPicPr>
          <p:cNvPr id="110" name="Graphic 109" descr="Link with solid fill">
            <a:extLst>
              <a:ext uri="{FF2B5EF4-FFF2-40B4-BE49-F238E27FC236}">
                <a16:creationId xmlns:a16="http://schemas.microsoft.com/office/drawing/2014/main" id="{8E9DC70B-4A4F-1F85-F7C0-BA315428461C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7629105" y="3431847"/>
            <a:ext cx="326611" cy="326611"/>
          </a:xfrm>
          <a:prstGeom prst="rect">
            <a:avLst/>
          </a:prstGeom>
        </p:spPr>
      </p:pic>
      <p:cxnSp>
        <p:nvCxnSpPr>
          <p:cNvPr id="1047" name="Straight Connector 1046">
            <a:extLst>
              <a:ext uri="{FF2B5EF4-FFF2-40B4-BE49-F238E27FC236}">
                <a16:creationId xmlns:a16="http://schemas.microsoft.com/office/drawing/2014/main" id="{FC28691A-DA8F-6B27-4A8C-5F95B61DD126}"/>
              </a:ext>
            </a:extLst>
          </p:cNvPr>
          <p:cNvCxnSpPr>
            <a:cxnSpLocks/>
          </p:cNvCxnSpPr>
          <p:nvPr/>
        </p:nvCxnSpPr>
        <p:spPr>
          <a:xfrm>
            <a:off x="3667208" y="2605801"/>
            <a:ext cx="28172" cy="24845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3" name="TextBox 1052">
            <a:extLst>
              <a:ext uri="{FF2B5EF4-FFF2-40B4-BE49-F238E27FC236}">
                <a16:creationId xmlns:a16="http://schemas.microsoft.com/office/drawing/2014/main" id="{7E92D977-1FFB-C269-A634-E20FFC3DA3B8}"/>
              </a:ext>
            </a:extLst>
          </p:cNvPr>
          <p:cNvSpPr txBox="1"/>
          <p:nvPr/>
        </p:nvSpPr>
        <p:spPr>
          <a:xfrm>
            <a:off x="1961464" y="5957409"/>
            <a:ext cx="32995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and Tension The Inter war years 1918-1935</a:t>
            </a:r>
            <a:endParaRPr lang="en-GB" sz="1600" b="1" dirty="0">
              <a:solidFill>
                <a:srgbClr val="FF00FF"/>
              </a:solidFill>
            </a:endParaRPr>
          </a:p>
        </p:txBody>
      </p:sp>
      <p:sp>
        <p:nvSpPr>
          <p:cNvPr id="1054" name="TextBox 1053">
            <a:extLst>
              <a:ext uri="{FF2B5EF4-FFF2-40B4-BE49-F238E27FC236}">
                <a16:creationId xmlns:a16="http://schemas.microsoft.com/office/drawing/2014/main" id="{37355F1B-6639-BDA8-01E6-8D97C1AD991C}"/>
              </a:ext>
            </a:extLst>
          </p:cNvPr>
          <p:cNvSpPr txBox="1"/>
          <p:nvPr/>
        </p:nvSpPr>
        <p:spPr>
          <a:xfrm>
            <a:off x="5687681" y="8274047"/>
            <a:ext cx="282764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rgbClr val="FF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 1920 1973</a:t>
            </a:r>
            <a:endParaRPr lang="en-GB" sz="1600" b="1" dirty="0">
              <a:solidFill>
                <a:srgbClr val="FF00FF"/>
              </a:solidFill>
            </a:endParaRPr>
          </a:p>
        </p:txBody>
      </p:sp>
      <p:pic>
        <p:nvPicPr>
          <p:cNvPr id="1057" name="Picture 1056">
            <a:extLst>
              <a:ext uri="{FF2B5EF4-FFF2-40B4-BE49-F238E27FC236}">
                <a16:creationId xmlns:a16="http://schemas.microsoft.com/office/drawing/2014/main" id="{58346A3B-5B78-CAEF-8A4E-68D91AD11B21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-1" y="92083"/>
            <a:ext cx="1169561" cy="866674"/>
          </a:xfrm>
          <a:prstGeom prst="rect">
            <a:avLst/>
          </a:prstGeom>
        </p:spPr>
      </p:pic>
      <p:pic>
        <p:nvPicPr>
          <p:cNvPr id="111" name="Picture 2" descr="Louise Stafford - Director of Learning">
            <a:extLst>
              <a:ext uri="{FF2B5EF4-FFF2-40B4-BE49-F238E27FC236}">
                <a16:creationId xmlns:a16="http://schemas.microsoft.com/office/drawing/2014/main" id="{57835958-C86F-763C-C0D6-FE7664B52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587" y="10242400"/>
            <a:ext cx="806379" cy="76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FF136D31-CEA5-EB2F-2D8B-6783B1CAEC94}"/>
              </a:ext>
            </a:extLst>
          </p:cNvPr>
          <p:cNvSpPr txBox="1"/>
          <p:nvPr/>
        </p:nvSpPr>
        <p:spPr>
          <a:xfrm>
            <a:off x="6264207" y="7923564"/>
            <a:ext cx="1312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Social and cultural developments</a:t>
            </a:r>
            <a:endParaRPr lang="en-GB" sz="900" dirty="0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0C480803-EB22-0106-6C64-515A008A7E0A}"/>
              </a:ext>
            </a:extLst>
          </p:cNvPr>
          <p:cNvSpPr txBox="1"/>
          <p:nvPr/>
        </p:nvSpPr>
        <p:spPr>
          <a:xfrm>
            <a:off x="7238269" y="6860234"/>
            <a:ext cx="10219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Boom</a:t>
            </a: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9820553E-B7B7-AD56-9BF1-18009923D3A6}"/>
              </a:ext>
            </a:extLst>
          </p:cNvPr>
          <p:cNvCxnSpPr>
            <a:cxnSpLocks/>
          </p:cNvCxnSpPr>
          <p:nvPr/>
        </p:nvCxnSpPr>
        <p:spPr>
          <a:xfrm>
            <a:off x="7114597" y="7011279"/>
            <a:ext cx="0" cy="27126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66DD83AF-C3BB-49CB-9570-90619C1FF018}"/>
              </a:ext>
            </a:extLst>
          </p:cNvPr>
          <p:cNvCxnSpPr>
            <a:cxnSpLocks/>
          </p:cNvCxnSpPr>
          <p:nvPr/>
        </p:nvCxnSpPr>
        <p:spPr>
          <a:xfrm flipH="1" flipV="1">
            <a:off x="5173278" y="7711691"/>
            <a:ext cx="19100" cy="21085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D256FEBF-F2BC-4046-12E0-9529838E9726}"/>
              </a:ext>
            </a:extLst>
          </p:cNvPr>
          <p:cNvCxnSpPr>
            <a:cxnSpLocks/>
          </p:cNvCxnSpPr>
          <p:nvPr/>
        </p:nvCxnSpPr>
        <p:spPr>
          <a:xfrm>
            <a:off x="4855225" y="7005867"/>
            <a:ext cx="7559" cy="371088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3FD766EB-EAF6-96BC-122F-1E90BB138D02}"/>
              </a:ext>
            </a:extLst>
          </p:cNvPr>
          <p:cNvCxnSpPr>
            <a:cxnSpLocks/>
          </p:cNvCxnSpPr>
          <p:nvPr/>
        </p:nvCxnSpPr>
        <p:spPr>
          <a:xfrm flipV="1">
            <a:off x="4162374" y="7715642"/>
            <a:ext cx="0" cy="25712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588FF044-A73E-1D87-9520-89A2A0CDC14C}"/>
              </a:ext>
            </a:extLst>
          </p:cNvPr>
          <p:cNvCxnSpPr>
            <a:cxnSpLocks/>
          </p:cNvCxnSpPr>
          <p:nvPr/>
        </p:nvCxnSpPr>
        <p:spPr>
          <a:xfrm>
            <a:off x="3645204" y="7108252"/>
            <a:ext cx="18503" cy="17090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9D10B5BE-C441-72D6-C8B7-A97C31D4B8CD}"/>
              </a:ext>
            </a:extLst>
          </p:cNvPr>
          <p:cNvCxnSpPr>
            <a:cxnSpLocks/>
          </p:cNvCxnSpPr>
          <p:nvPr/>
        </p:nvCxnSpPr>
        <p:spPr>
          <a:xfrm flipV="1">
            <a:off x="3152722" y="7683184"/>
            <a:ext cx="20357" cy="27159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>
            <a:extLst>
              <a:ext uri="{FF2B5EF4-FFF2-40B4-BE49-F238E27FC236}">
                <a16:creationId xmlns:a16="http://schemas.microsoft.com/office/drawing/2014/main" id="{83F7E0FB-4223-D08D-8A75-6DEEB46DB8DD}"/>
              </a:ext>
            </a:extLst>
          </p:cNvPr>
          <p:cNvSpPr txBox="1"/>
          <p:nvPr/>
        </p:nvSpPr>
        <p:spPr>
          <a:xfrm>
            <a:off x="6277874" y="6828638"/>
            <a:ext cx="131203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Divided Society</a:t>
            </a:r>
            <a:endParaRPr lang="en-GB" sz="900" dirty="0"/>
          </a:p>
        </p:txBody>
      </p:sp>
      <p:sp>
        <p:nvSpPr>
          <p:cNvPr id="1031" name="TextBox 1030">
            <a:extLst>
              <a:ext uri="{FF2B5EF4-FFF2-40B4-BE49-F238E27FC236}">
                <a16:creationId xmlns:a16="http://schemas.microsoft.com/office/drawing/2014/main" id="{94884405-18DB-20C3-276D-B0A7F26FC924}"/>
              </a:ext>
            </a:extLst>
          </p:cNvPr>
          <p:cNvSpPr txBox="1"/>
          <p:nvPr/>
        </p:nvSpPr>
        <p:spPr>
          <a:xfrm>
            <a:off x="5550740" y="6521765"/>
            <a:ext cx="102955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American Society during Depressions</a:t>
            </a:r>
            <a:endParaRPr lang="en-GB" sz="900" dirty="0"/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D1BF4AEC-41AF-E458-274E-4AC44DA33DA1}"/>
              </a:ext>
            </a:extLst>
          </p:cNvPr>
          <p:cNvSpPr txBox="1"/>
          <p:nvPr/>
        </p:nvSpPr>
        <p:spPr>
          <a:xfrm>
            <a:off x="4487950" y="6646421"/>
            <a:ext cx="1007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The New Deal on Society</a:t>
            </a:r>
            <a:endParaRPr lang="en-GB" sz="900" dirty="0"/>
          </a:p>
        </p:txBody>
      </p:sp>
      <p:sp>
        <p:nvSpPr>
          <p:cNvPr id="1035" name="TextBox 1034">
            <a:extLst>
              <a:ext uri="{FF2B5EF4-FFF2-40B4-BE49-F238E27FC236}">
                <a16:creationId xmlns:a16="http://schemas.microsoft.com/office/drawing/2014/main" id="{5AEBD849-6A15-452E-075F-24CDCA1BB750}"/>
              </a:ext>
            </a:extLst>
          </p:cNvPr>
          <p:cNvSpPr txBox="1"/>
          <p:nvPr/>
        </p:nvSpPr>
        <p:spPr>
          <a:xfrm>
            <a:off x="4900979" y="7939532"/>
            <a:ext cx="78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Impact of WWII</a:t>
            </a:r>
            <a:endParaRPr lang="en-GB" sz="900" dirty="0"/>
          </a:p>
        </p:txBody>
      </p:sp>
      <p:sp>
        <p:nvSpPr>
          <p:cNvPr id="1039" name="TextBox 1038">
            <a:extLst>
              <a:ext uri="{FF2B5EF4-FFF2-40B4-BE49-F238E27FC236}">
                <a16:creationId xmlns:a16="http://schemas.microsoft.com/office/drawing/2014/main" id="{E73AFC4F-B17B-23BA-09CD-E02122650990}"/>
              </a:ext>
            </a:extLst>
          </p:cNvPr>
          <p:cNvSpPr txBox="1"/>
          <p:nvPr/>
        </p:nvSpPr>
        <p:spPr>
          <a:xfrm>
            <a:off x="3838104" y="7994362"/>
            <a:ext cx="7951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Post War American Society</a:t>
            </a:r>
            <a:endParaRPr lang="en-GB" sz="900" dirty="0"/>
          </a:p>
        </p:txBody>
      </p:sp>
      <p:sp>
        <p:nvSpPr>
          <p:cNvPr id="1040" name="TextBox 1039">
            <a:extLst>
              <a:ext uri="{FF2B5EF4-FFF2-40B4-BE49-F238E27FC236}">
                <a16:creationId xmlns:a16="http://schemas.microsoft.com/office/drawing/2014/main" id="{CD5BFA5E-0260-9A3F-B2CD-590836631F8F}"/>
              </a:ext>
            </a:extLst>
          </p:cNvPr>
          <p:cNvSpPr txBox="1"/>
          <p:nvPr/>
        </p:nvSpPr>
        <p:spPr>
          <a:xfrm>
            <a:off x="3263429" y="6598874"/>
            <a:ext cx="79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Racial Tension and Civil</a:t>
            </a:r>
            <a:endParaRPr lang="en-GB" sz="900" dirty="0"/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797DD32E-CD33-5A98-75C0-1A05D326807A}"/>
              </a:ext>
            </a:extLst>
          </p:cNvPr>
          <p:cNvSpPr txBox="1"/>
          <p:nvPr/>
        </p:nvSpPr>
        <p:spPr>
          <a:xfrm>
            <a:off x="2740885" y="7970025"/>
            <a:ext cx="79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America and the Great Society</a:t>
            </a:r>
            <a:endParaRPr lang="en-GB" sz="900" dirty="0"/>
          </a:p>
        </p:txBody>
      </p:sp>
      <p:pic>
        <p:nvPicPr>
          <p:cNvPr id="1046" name="Picture 1045">
            <a:extLst>
              <a:ext uri="{FF2B5EF4-FFF2-40B4-BE49-F238E27FC236}">
                <a16:creationId xmlns:a16="http://schemas.microsoft.com/office/drawing/2014/main" id="{617BD8C0-9218-2D05-7DD4-0A691F25C6B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810073" y="6906027"/>
            <a:ext cx="237759" cy="237759"/>
          </a:xfrm>
          <a:prstGeom prst="rect">
            <a:avLst/>
          </a:prstGeom>
        </p:spPr>
      </p:pic>
      <p:pic>
        <p:nvPicPr>
          <p:cNvPr id="1048" name="Graphic 1047" descr="Users with solid fill">
            <a:extLst>
              <a:ext uri="{FF2B5EF4-FFF2-40B4-BE49-F238E27FC236}">
                <a16:creationId xmlns:a16="http://schemas.microsoft.com/office/drawing/2014/main" id="{BE9E4CB3-9F46-64EF-6F47-5793DFE3A418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008055" y="7743700"/>
            <a:ext cx="229765" cy="229765"/>
          </a:xfrm>
          <a:prstGeom prst="rect">
            <a:avLst/>
          </a:prstGeom>
        </p:spPr>
      </p:pic>
      <p:pic>
        <p:nvPicPr>
          <p:cNvPr id="1049" name="Graphic 1048" descr="Users with solid fill">
            <a:extLst>
              <a:ext uri="{FF2B5EF4-FFF2-40B4-BE49-F238E27FC236}">
                <a16:creationId xmlns:a16="http://schemas.microsoft.com/office/drawing/2014/main" id="{3E347B87-FB82-7D6B-994D-668AC35C9CB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056292" y="6663416"/>
            <a:ext cx="229765" cy="229765"/>
          </a:xfrm>
          <a:prstGeom prst="rect">
            <a:avLst/>
          </a:prstGeom>
        </p:spPr>
      </p:pic>
      <p:pic>
        <p:nvPicPr>
          <p:cNvPr id="1050" name="Graphic 1049" descr="Fencing with solid fill">
            <a:extLst>
              <a:ext uri="{FF2B5EF4-FFF2-40B4-BE49-F238E27FC236}">
                <a16:creationId xmlns:a16="http://schemas.microsoft.com/office/drawing/2014/main" id="{EA7943ED-87F3-D8C2-B19A-417E22F2D23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86250" y="8074716"/>
            <a:ext cx="207897" cy="207897"/>
          </a:xfrm>
          <a:prstGeom prst="rect">
            <a:avLst/>
          </a:prstGeom>
        </p:spPr>
      </p:pic>
      <p:pic>
        <p:nvPicPr>
          <p:cNvPr id="1052" name="Graphic 1051" descr="Users with solid fill">
            <a:extLst>
              <a:ext uri="{FF2B5EF4-FFF2-40B4-BE49-F238E27FC236}">
                <a16:creationId xmlns:a16="http://schemas.microsoft.com/office/drawing/2014/main" id="{27BE617B-9E8A-C816-F753-2E824E0809F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352149" y="8249097"/>
            <a:ext cx="257477" cy="257477"/>
          </a:xfrm>
          <a:prstGeom prst="rect">
            <a:avLst/>
          </a:prstGeom>
        </p:spPr>
      </p:pic>
      <p:pic>
        <p:nvPicPr>
          <p:cNvPr id="1055" name="Graphic 1054" descr="User Crown Female with solid fill">
            <a:extLst>
              <a:ext uri="{FF2B5EF4-FFF2-40B4-BE49-F238E27FC236}">
                <a16:creationId xmlns:a16="http://schemas.microsoft.com/office/drawing/2014/main" id="{463DFD12-2EBB-964E-D787-50E6A6AC26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53030" y="6953127"/>
            <a:ext cx="189293" cy="189293"/>
          </a:xfrm>
          <a:prstGeom prst="rect">
            <a:avLst/>
          </a:prstGeom>
        </p:spPr>
      </p:pic>
      <p:pic>
        <p:nvPicPr>
          <p:cNvPr id="1056" name="Graphic 1055" descr="Fencing with solid fill">
            <a:extLst>
              <a:ext uri="{FF2B5EF4-FFF2-40B4-BE49-F238E27FC236}">
                <a16:creationId xmlns:a16="http://schemas.microsoft.com/office/drawing/2014/main" id="{3CD684A3-3C54-E50C-51DA-D798A80ADC0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97483" y="6872925"/>
            <a:ext cx="207897" cy="207897"/>
          </a:xfrm>
          <a:prstGeom prst="rect">
            <a:avLst/>
          </a:prstGeom>
        </p:spPr>
      </p:pic>
      <p:pic>
        <p:nvPicPr>
          <p:cNvPr id="1058" name="Graphic 1057" descr="Users with solid fill">
            <a:extLst>
              <a:ext uri="{FF2B5EF4-FFF2-40B4-BE49-F238E27FC236}">
                <a16:creationId xmlns:a16="http://schemas.microsoft.com/office/drawing/2014/main" id="{679C9694-D6C7-666D-B535-411D5118EBA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06026" y="7878465"/>
            <a:ext cx="229765" cy="229765"/>
          </a:xfrm>
          <a:prstGeom prst="rect">
            <a:avLst/>
          </a:prstGeom>
        </p:spPr>
      </p:pic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CA577F92-CA0D-65DF-C6FB-B1B456DD8026}"/>
              </a:ext>
            </a:extLst>
          </p:cNvPr>
          <p:cNvCxnSpPr>
            <a:cxnSpLocks/>
          </p:cNvCxnSpPr>
          <p:nvPr/>
        </p:nvCxnSpPr>
        <p:spPr>
          <a:xfrm flipH="1">
            <a:off x="1982664" y="6967141"/>
            <a:ext cx="172735" cy="20278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4" name="Straight Connector 1063">
            <a:extLst>
              <a:ext uri="{FF2B5EF4-FFF2-40B4-BE49-F238E27FC236}">
                <a16:creationId xmlns:a16="http://schemas.microsoft.com/office/drawing/2014/main" id="{7A5AB4DD-7B67-AA8A-0D66-0F878EC67EB0}"/>
              </a:ext>
            </a:extLst>
          </p:cNvPr>
          <p:cNvCxnSpPr>
            <a:cxnSpLocks/>
          </p:cNvCxnSpPr>
          <p:nvPr/>
        </p:nvCxnSpPr>
        <p:spPr>
          <a:xfrm flipV="1">
            <a:off x="1920209" y="7565433"/>
            <a:ext cx="22991" cy="26501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6" name="Straight Connector 1075">
            <a:extLst>
              <a:ext uri="{FF2B5EF4-FFF2-40B4-BE49-F238E27FC236}">
                <a16:creationId xmlns:a16="http://schemas.microsoft.com/office/drawing/2014/main" id="{A4AE6805-C675-F713-CC2D-1807120C40AB}"/>
              </a:ext>
            </a:extLst>
          </p:cNvPr>
          <p:cNvCxnSpPr>
            <a:cxnSpLocks/>
          </p:cNvCxnSpPr>
          <p:nvPr/>
        </p:nvCxnSpPr>
        <p:spPr>
          <a:xfrm flipH="1">
            <a:off x="965839" y="6457827"/>
            <a:ext cx="301935" cy="1454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0" name="Straight Connector 1079">
            <a:extLst>
              <a:ext uri="{FF2B5EF4-FFF2-40B4-BE49-F238E27FC236}">
                <a16:creationId xmlns:a16="http://schemas.microsoft.com/office/drawing/2014/main" id="{4D893E23-408D-637B-2C8F-ECC3F0238709}"/>
              </a:ext>
            </a:extLst>
          </p:cNvPr>
          <p:cNvCxnSpPr>
            <a:cxnSpLocks/>
          </p:cNvCxnSpPr>
          <p:nvPr/>
        </p:nvCxnSpPr>
        <p:spPr>
          <a:xfrm flipV="1">
            <a:off x="3897483" y="5422116"/>
            <a:ext cx="0" cy="32394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3" name="TextBox 1082">
            <a:extLst>
              <a:ext uri="{FF2B5EF4-FFF2-40B4-BE49-F238E27FC236}">
                <a16:creationId xmlns:a16="http://schemas.microsoft.com/office/drawing/2014/main" id="{F576372F-142C-7113-ABED-DBB5CFD1AA18}"/>
              </a:ext>
            </a:extLst>
          </p:cNvPr>
          <p:cNvSpPr txBox="1"/>
          <p:nvPr/>
        </p:nvSpPr>
        <p:spPr>
          <a:xfrm>
            <a:off x="1503358" y="7820723"/>
            <a:ext cx="78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armistice</a:t>
            </a:r>
            <a:endParaRPr lang="en-GB" sz="900" dirty="0"/>
          </a:p>
        </p:txBody>
      </p:sp>
      <p:pic>
        <p:nvPicPr>
          <p:cNvPr id="1084" name="Graphic 1083" descr="Users with solid fill">
            <a:extLst>
              <a:ext uri="{FF2B5EF4-FFF2-40B4-BE49-F238E27FC236}">
                <a16:creationId xmlns:a16="http://schemas.microsoft.com/office/drawing/2014/main" id="{8DE850C8-D228-9501-94D3-ED02BAB5DB8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04172" y="5321666"/>
            <a:ext cx="246917" cy="246917"/>
          </a:xfrm>
          <a:prstGeom prst="rect">
            <a:avLst/>
          </a:prstGeom>
        </p:spPr>
      </p:pic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BC033EB8-B8EC-6022-A64B-51D4788E80CD}"/>
              </a:ext>
            </a:extLst>
          </p:cNvPr>
          <p:cNvCxnSpPr>
            <a:cxnSpLocks/>
          </p:cNvCxnSpPr>
          <p:nvPr/>
        </p:nvCxnSpPr>
        <p:spPr>
          <a:xfrm flipH="1">
            <a:off x="5041886" y="2525483"/>
            <a:ext cx="698" cy="24448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TextBox 231">
            <a:extLst>
              <a:ext uri="{FF2B5EF4-FFF2-40B4-BE49-F238E27FC236}">
                <a16:creationId xmlns:a16="http://schemas.microsoft.com/office/drawing/2014/main" id="{47A48A1F-4128-A689-311B-E791A5AD9FFB}"/>
              </a:ext>
            </a:extLst>
          </p:cNvPr>
          <p:cNvSpPr txBox="1"/>
          <p:nvPr/>
        </p:nvSpPr>
        <p:spPr>
          <a:xfrm>
            <a:off x="1857943" y="6590984"/>
            <a:ext cx="101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Versailles Settlement</a:t>
            </a:r>
            <a:endParaRPr lang="en-GB" sz="900" dirty="0"/>
          </a:p>
        </p:txBody>
      </p:sp>
      <p:pic>
        <p:nvPicPr>
          <p:cNvPr id="233" name="Graphic 232" descr="User Crown Female with solid fill">
            <a:extLst>
              <a:ext uri="{FF2B5EF4-FFF2-40B4-BE49-F238E27FC236}">
                <a16:creationId xmlns:a16="http://schemas.microsoft.com/office/drawing/2014/main" id="{9A51977B-CF88-2340-13E3-57FAE50DE8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18773" y="6611313"/>
            <a:ext cx="189293" cy="189293"/>
          </a:xfrm>
          <a:prstGeom prst="rect">
            <a:avLst/>
          </a:prstGeom>
        </p:spPr>
      </p:pic>
      <p:sp>
        <p:nvSpPr>
          <p:cNvPr id="235" name="TextBox 234">
            <a:extLst>
              <a:ext uri="{FF2B5EF4-FFF2-40B4-BE49-F238E27FC236}">
                <a16:creationId xmlns:a16="http://schemas.microsoft.com/office/drawing/2014/main" id="{876DE4BE-CBA0-1F31-5B17-F3B73F2F2AE0}"/>
              </a:ext>
            </a:extLst>
          </p:cNvPr>
          <p:cNvSpPr txBox="1"/>
          <p:nvPr/>
        </p:nvSpPr>
        <p:spPr>
          <a:xfrm>
            <a:off x="1135272" y="6130069"/>
            <a:ext cx="101601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Impact of the treaty and wider settlement</a:t>
            </a:r>
            <a:endParaRPr lang="en-GB" sz="900" dirty="0"/>
          </a:p>
        </p:txBody>
      </p:sp>
      <p:pic>
        <p:nvPicPr>
          <p:cNvPr id="236" name="Picture 235">
            <a:extLst>
              <a:ext uri="{FF2B5EF4-FFF2-40B4-BE49-F238E27FC236}">
                <a16:creationId xmlns:a16="http://schemas.microsoft.com/office/drawing/2014/main" id="{564E684B-E56C-CEFB-2567-C6984864C90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86423" y="6885999"/>
            <a:ext cx="194436" cy="194436"/>
          </a:xfrm>
          <a:prstGeom prst="rect">
            <a:avLst/>
          </a:prstGeom>
        </p:spPr>
      </p:pic>
      <p:sp>
        <p:nvSpPr>
          <p:cNvPr id="237" name="TextBox 236">
            <a:extLst>
              <a:ext uri="{FF2B5EF4-FFF2-40B4-BE49-F238E27FC236}">
                <a16:creationId xmlns:a16="http://schemas.microsoft.com/office/drawing/2014/main" id="{AC958E9C-7C70-4C7B-37A3-C92AF2584B33}"/>
              </a:ext>
            </a:extLst>
          </p:cNvPr>
          <p:cNvSpPr txBox="1"/>
          <p:nvPr/>
        </p:nvSpPr>
        <p:spPr>
          <a:xfrm>
            <a:off x="72286" y="4969297"/>
            <a:ext cx="1016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League of Nations</a:t>
            </a:r>
            <a:endParaRPr lang="en-GB" sz="900" dirty="0"/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32FEC720-D4CB-2CFB-D687-2CB07222DBA4}"/>
              </a:ext>
            </a:extLst>
          </p:cNvPr>
          <p:cNvSpPr txBox="1"/>
          <p:nvPr/>
        </p:nvSpPr>
        <p:spPr>
          <a:xfrm>
            <a:off x="901230" y="4402402"/>
            <a:ext cx="116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Diplomacy outside the League</a:t>
            </a:r>
            <a:endParaRPr lang="en-GB" sz="900" dirty="0"/>
          </a:p>
        </p:txBody>
      </p:sp>
      <p:pic>
        <p:nvPicPr>
          <p:cNvPr id="243" name="Graphic 242" descr="User Crown Female with solid fill">
            <a:extLst>
              <a:ext uri="{FF2B5EF4-FFF2-40B4-BE49-F238E27FC236}">
                <a16:creationId xmlns:a16="http://schemas.microsoft.com/office/drawing/2014/main" id="{9930C402-61DD-BF23-7BA8-C3F5A97B33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8311" y="4639838"/>
            <a:ext cx="189293" cy="189293"/>
          </a:xfrm>
          <a:prstGeom prst="rect">
            <a:avLst/>
          </a:prstGeom>
        </p:spPr>
      </p:pic>
      <p:pic>
        <p:nvPicPr>
          <p:cNvPr id="244" name="Picture 243">
            <a:extLst>
              <a:ext uri="{FF2B5EF4-FFF2-40B4-BE49-F238E27FC236}">
                <a16:creationId xmlns:a16="http://schemas.microsoft.com/office/drawing/2014/main" id="{962E283A-F40C-B485-B81D-0E80DF268AC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069031" y="7787432"/>
            <a:ext cx="237759" cy="237759"/>
          </a:xfrm>
          <a:prstGeom prst="rect">
            <a:avLst/>
          </a:prstGeom>
        </p:spPr>
      </p:pic>
      <p:sp>
        <p:nvSpPr>
          <p:cNvPr id="245" name="TextBox 244">
            <a:extLst>
              <a:ext uri="{FF2B5EF4-FFF2-40B4-BE49-F238E27FC236}">
                <a16:creationId xmlns:a16="http://schemas.microsoft.com/office/drawing/2014/main" id="{10F06620-A44F-8CCB-EC12-DF510A705F28}"/>
              </a:ext>
            </a:extLst>
          </p:cNvPr>
          <p:cNvSpPr txBox="1"/>
          <p:nvPr/>
        </p:nvSpPr>
        <p:spPr>
          <a:xfrm>
            <a:off x="2133996" y="4250591"/>
            <a:ext cx="116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Collapse of the League</a:t>
            </a:r>
            <a:endParaRPr lang="en-GB" sz="9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959B2717-AA90-5AE1-8AF2-EA292B221EEC}"/>
              </a:ext>
            </a:extLst>
          </p:cNvPr>
          <p:cNvSpPr txBox="1"/>
          <p:nvPr/>
        </p:nvSpPr>
        <p:spPr>
          <a:xfrm>
            <a:off x="3309229" y="4268130"/>
            <a:ext cx="116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escalation of tension</a:t>
            </a:r>
            <a:endParaRPr lang="en-GB" sz="900" dirty="0"/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BF9D82C2-C7DF-5D11-BF0E-A8501BB4E3A3}"/>
              </a:ext>
            </a:extLst>
          </p:cNvPr>
          <p:cNvSpPr txBox="1"/>
          <p:nvPr/>
        </p:nvSpPr>
        <p:spPr>
          <a:xfrm>
            <a:off x="2169686" y="5672209"/>
            <a:ext cx="116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development of tension</a:t>
            </a:r>
            <a:endParaRPr lang="en-GB" sz="900" dirty="0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3AFBED93-D9B2-E988-B256-5CEA09C344BB}"/>
              </a:ext>
            </a:extLst>
          </p:cNvPr>
          <p:cNvSpPr txBox="1"/>
          <p:nvPr/>
        </p:nvSpPr>
        <p:spPr>
          <a:xfrm>
            <a:off x="3391837" y="5680875"/>
            <a:ext cx="11600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The outbreak of War</a:t>
            </a:r>
            <a:endParaRPr lang="en-GB" sz="900" dirty="0"/>
          </a:p>
        </p:txBody>
      </p: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1B0451BC-2F4D-1D2E-FEC6-D96C35989C3C}"/>
              </a:ext>
            </a:extLst>
          </p:cNvPr>
          <p:cNvCxnSpPr>
            <a:cxnSpLocks/>
          </p:cNvCxnSpPr>
          <p:nvPr/>
        </p:nvCxnSpPr>
        <p:spPr>
          <a:xfrm>
            <a:off x="3876268" y="4688638"/>
            <a:ext cx="0" cy="35961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E752E3F9-CD7D-392F-B603-DADBE3DBB203}"/>
              </a:ext>
            </a:extLst>
          </p:cNvPr>
          <p:cNvCxnSpPr>
            <a:cxnSpLocks/>
          </p:cNvCxnSpPr>
          <p:nvPr/>
        </p:nvCxnSpPr>
        <p:spPr>
          <a:xfrm flipV="1">
            <a:off x="2777664" y="5330624"/>
            <a:ext cx="9890" cy="40778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1" name="Graphic 260" descr="Fencing with solid fill">
            <a:extLst>
              <a:ext uri="{FF2B5EF4-FFF2-40B4-BE49-F238E27FC236}">
                <a16:creationId xmlns:a16="http://schemas.microsoft.com/office/drawing/2014/main" id="{D2C26867-F30B-3C3E-9025-6A73AA8EF33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50211" y="5502018"/>
            <a:ext cx="207897" cy="207897"/>
          </a:xfrm>
          <a:prstGeom prst="rect">
            <a:avLst/>
          </a:prstGeom>
        </p:spPr>
      </p:pic>
      <p:pic>
        <p:nvPicPr>
          <p:cNvPr id="263" name="Picture 262">
            <a:extLst>
              <a:ext uri="{FF2B5EF4-FFF2-40B4-BE49-F238E27FC236}">
                <a16:creationId xmlns:a16="http://schemas.microsoft.com/office/drawing/2014/main" id="{F3C2CDAC-ADD4-5BCA-52CB-6498381135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39806" y="5508249"/>
            <a:ext cx="237759" cy="237759"/>
          </a:xfrm>
          <a:prstGeom prst="rect">
            <a:avLst/>
          </a:prstGeom>
        </p:spPr>
      </p:pic>
      <p:pic>
        <p:nvPicPr>
          <p:cNvPr id="264" name="Picture 263">
            <a:extLst>
              <a:ext uri="{FF2B5EF4-FFF2-40B4-BE49-F238E27FC236}">
                <a16:creationId xmlns:a16="http://schemas.microsoft.com/office/drawing/2014/main" id="{0598F89C-B1D9-439C-3EB2-D3CE7CA541D6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712763" y="4624180"/>
            <a:ext cx="237759" cy="237759"/>
          </a:xfrm>
          <a:prstGeom prst="rect">
            <a:avLst/>
          </a:prstGeom>
        </p:spPr>
      </p:pic>
      <p:pic>
        <p:nvPicPr>
          <p:cNvPr id="275" name="Graphic 274" descr="Users with solid fill">
            <a:extLst>
              <a:ext uri="{FF2B5EF4-FFF2-40B4-BE49-F238E27FC236}">
                <a16:creationId xmlns:a16="http://schemas.microsoft.com/office/drawing/2014/main" id="{91B6756C-A794-AAE9-74B0-6B330B6F875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997295" y="4593236"/>
            <a:ext cx="290671" cy="290671"/>
          </a:xfrm>
          <a:prstGeom prst="rect">
            <a:avLst/>
          </a:prstGeom>
        </p:spPr>
      </p:pic>
      <p:sp>
        <p:nvSpPr>
          <p:cNvPr id="279" name="TextBox 278">
            <a:extLst>
              <a:ext uri="{FF2B5EF4-FFF2-40B4-BE49-F238E27FC236}">
                <a16:creationId xmlns:a16="http://schemas.microsoft.com/office/drawing/2014/main" id="{1CDAAD69-7A93-C8C1-23B5-0D8825171315}"/>
              </a:ext>
            </a:extLst>
          </p:cNvPr>
          <p:cNvSpPr txBox="1"/>
          <p:nvPr/>
        </p:nvSpPr>
        <p:spPr>
          <a:xfrm>
            <a:off x="7836004" y="14451166"/>
            <a:ext cx="15147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British </a:t>
            </a:r>
          </a:p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Empire</a:t>
            </a:r>
            <a:endParaRPr lang="en-GB" sz="1600" b="1" dirty="0"/>
          </a:p>
        </p:txBody>
      </p:sp>
      <p:cxnSp>
        <p:nvCxnSpPr>
          <p:cNvPr id="280" name="Straight Connector 279">
            <a:extLst>
              <a:ext uri="{FF2B5EF4-FFF2-40B4-BE49-F238E27FC236}">
                <a16:creationId xmlns:a16="http://schemas.microsoft.com/office/drawing/2014/main" id="{1448181D-C878-E4AC-DC3D-513EB68195F9}"/>
              </a:ext>
            </a:extLst>
          </p:cNvPr>
          <p:cNvCxnSpPr>
            <a:cxnSpLocks/>
          </p:cNvCxnSpPr>
          <p:nvPr/>
        </p:nvCxnSpPr>
        <p:spPr>
          <a:xfrm flipH="1" flipV="1">
            <a:off x="7862979" y="14146747"/>
            <a:ext cx="309849" cy="38225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F662D5FD-65E5-6305-9AE4-1F43F2AA7E44}"/>
              </a:ext>
            </a:extLst>
          </p:cNvPr>
          <p:cNvCxnSpPr>
            <a:cxnSpLocks/>
          </p:cNvCxnSpPr>
          <p:nvPr/>
        </p:nvCxnSpPr>
        <p:spPr>
          <a:xfrm flipH="1">
            <a:off x="7025372" y="13768927"/>
            <a:ext cx="3660" cy="363282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" name="TextBox 286">
            <a:extLst>
              <a:ext uri="{FF2B5EF4-FFF2-40B4-BE49-F238E27FC236}">
                <a16:creationId xmlns:a16="http://schemas.microsoft.com/office/drawing/2014/main" id="{9E6EA97A-DE23-FF85-DDC5-57F60608A57C}"/>
              </a:ext>
            </a:extLst>
          </p:cNvPr>
          <p:cNvSpPr txBox="1"/>
          <p:nvPr/>
        </p:nvSpPr>
        <p:spPr>
          <a:xfrm>
            <a:off x="6461667" y="13592250"/>
            <a:ext cx="122307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Life on the Plantation</a:t>
            </a:r>
          </a:p>
        </p:txBody>
      </p:sp>
      <p:pic>
        <p:nvPicPr>
          <p:cNvPr id="288" name="Graphic 287" descr="Users with solid fill">
            <a:extLst>
              <a:ext uri="{FF2B5EF4-FFF2-40B4-BE49-F238E27FC236}">
                <a16:creationId xmlns:a16="http://schemas.microsoft.com/office/drawing/2014/main" id="{31B3553B-F013-3736-A805-1A96AADD240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428262" y="13434379"/>
            <a:ext cx="229765" cy="229765"/>
          </a:xfrm>
          <a:prstGeom prst="rect">
            <a:avLst/>
          </a:prstGeom>
        </p:spPr>
      </p:pic>
      <p:sp>
        <p:nvSpPr>
          <p:cNvPr id="290" name="TextBox 289">
            <a:extLst>
              <a:ext uri="{FF2B5EF4-FFF2-40B4-BE49-F238E27FC236}">
                <a16:creationId xmlns:a16="http://schemas.microsoft.com/office/drawing/2014/main" id="{C15C6955-E183-AA60-0DEA-3B0781E7D7ED}"/>
              </a:ext>
            </a:extLst>
          </p:cNvPr>
          <p:cNvSpPr txBox="1"/>
          <p:nvPr/>
        </p:nvSpPr>
        <p:spPr>
          <a:xfrm>
            <a:off x="1835172" y="12626502"/>
            <a:ext cx="20219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Suffragettes</a:t>
            </a:r>
            <a:endParaRPr lang="en-GB" sz="1600" b="1" dirty="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42D90066-18F0-DDD6-D952-6C8EED0E19D4}"/>
              </a:ext>
            </a:extLst>
          </p:cNvPr>
          <p:cNvCxnSpPr>
            <a:cxnSpLocks/>
          </p:cNvCxnSpPr>
          <p:nvPr/>
        </p:nvCxnSpPr>
        <p:spPr>
          <a:xfrm flipV="1">
            <a:off x="2925525" y="12150599"/>
            <a:ext cx="0" cy="560986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B95B2557-6FB7-ED24-AEDC-20CFCF627764}"/>
              </a:ext>
            </a:extLst>
          </p:cNvPr>
          <p:cNvCxnSpPr>
            <a:cxnSpLocks/>
          </p:cNvCxnSpPr>
          <p:nvPr/>
        </p:nvCxnSpPr>
        <p:spPr>
          <a:xfrm flipH="1" flipV="1">
            <a:off x="8275600" y="14041190"/>
            <a:ext cx="345295" cy="1613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D77D1866-A993-E967-BE97-8986C1E2AD15}"/>
              </a:ext>
            </a:extLst>
          </p:cNvPr>
          <p:cNvCxnSpPr>
            <a:cxnSpLocks/>
          </p:cNvCxnSpPr>
          <p:nvPr/>
        </p:nvCxnSpPr>
        <p:spPr>
          <a:xfrm>
            <a:off x="7847391" y="13231782"/>
            <a:ext cx="301946" cy="1964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D07C245-B8F8-3AD2-5A4E-08720010FA25}"/>
              </a:ext>
            </a:extLst>
          </p:cNvPr>
          <p:cNvCxnSpPr>
            <a:cxnSpLocks/>
            <a:stCxn id="204" idx="1"/>
          </p:cNvCxnSpPr>
          <p:nvPr/>
        </p:nvCxnSpPr>
        <p:spPr>
          <a:xfrm flipH="1" flipV="1">
            <a:off x="8463863" y="13493020"/>
            <a:ext cx="234743" cy="261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A428010-2173-488B-9134-8CEDE24E9F87}"/>
              </a:ext>
            </a:extLst>
          </p:cNvPr>
          <p:cNvCxnSpPr>
            <a:cxnSpLocks/>
          </p:cNvCxnSpPr>
          <p:nvPr/>
        </p:nvCxnSpPr>
        <p:spPr>
          <a:xfrm flipH="1" flipV="1">
            <a:off x="8395783" y="12123374"/>
            <a:ext cx="306140" cy="19247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FE805054-C690-4720-AB7F-C806CAC6E904}"/>
              </a:ext>
            </a:extLst>
          </p:cNvPr>
          <p:cNvSpPr txBox="1"/>
          <p:nvPr/>
        </p:nvSpPr>
        <p:spPr>
          <a:xfrm>
            <a:off x="8573470" y="13971312"/>
            <a:ext cx="922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Slaves in British Empire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E318F8B-67CD-0920-8E4A-8FE842D47E99}"/>
              </a:ext>
            </a:extLst>
          </p:cNvPr>
          <p:cNvSpPr txBox="1"/>
          <p:nvPr/>
        </p:nvSpPr>
        <p:spPr>
          <a:xfrm>
            <a:off x="7193175" y="14549470"/>
            <a:ext cx="9223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Abolition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C07C87A-4FE0-4E4F-531A-0A589EB99217}"/>
              </a:ext>
            </a:extLst>
          </p:cNvPr>
          <p:cNvSpPr txBox="1"/>
          <p:nvPr/>
        </p:nvSpPr>
        <p:spPr>
          <a:xfrm>
            <a:off x="7115890" y="13102451"/>
            <a:ext cx="9223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Britain Keeps control of Ireland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62C3FAE-43E1-6793-549C-0BCDED6B6091}"/>
              </a:ext>
            </a:extLst>
          </p:cNvPr>
          <p:cNvSpPr txBox="1"/>
          <p:nvPr/>
        </p:nvSpPr>
        <p:spPr>
          <a:xfrm>
            <a:off x="8631648" y="11942537"/>
            <a:ext cx="86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Scramble for Africa</a:t>
            </a:r>
          </a:p>
        </p:txBody>
      </p: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35CBC5AA-145E-A126-7161-DB07B904625F}"/>
              </a:ext>
            </a:extLst>
          </p:cNvPr>
          <p:cNvCxnSpPr>
            <a:cxnSpLocks/>
          </p:cNvCxnSpPr>
          <p:nvPr/>
        </p:nvCxnSpPr>
        <p:spPr>
          <a:xfrm flipV="1">
            <a:off x="3485311" y="12150599"/>
            <a:ext cx="0" cy="26566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>
            <a:extLst>
              <a:ext uri="{FF2B5EF4-FFF2-40B4-BE49-F238E27FC236}">
                <a16:creationId xmlns:a16="http://schemas.microsoft.com/office/drawing/2014/main" id="{31C22532-796A-4A0D-38DE-2B2C1FC0954A}"/>
              </a:ext>
            </a:extLst>
          </p:cNvPr>
          <p:cNvCxnSpPr>
            <a:cxnSpLocks/>
          </p:cNvCxnSpPr>
          <p:nvPr/>
        </p:nvCxnSpPr>
        <p:spPr>
          <a:xfrm>
            <a:off x="3269281" y="11336985"/>
            <a:ext cx="11938" cy="30823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TextBox 1026">
            <a:extLst>
              <a:ext uri="{FF2B5EF4-FFF2-40B4-BE49-F238E27FC236}">
                <a16:creationId xmlns:a16="http://schemas.microsoft.com/office/drawing/2014/main" id="{8C7EDC9D-4EC0-0780-D941-3530E23398B2}"/>
              </a:ext>
            </a:extLst>
          </p:cNvPr>
          <p:cNvSpPr txBox="1"/>
          <p:nvPr/>
        </p:nvSpPr>
        <p:spPr>
          <a:xfrm>
            <a:off x="2946977" y="10709469"/>
            <a:ext cx="802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Birmingham during the Industrial Revolution</a:t>
            </a:r>
            <a:endParaRPr lang="en-GB" sz="900" dirty="0"/>
          </a:p>
        </p:txBody>
      </p:sp>
      <p:sp>
        <p:nvSpPr>
          <p:cNvPr id="1028" name="TextBox 1027">
            <a:extLst>
              <a:ext uri="{FF2B5EF4-FFF2-40B4-BE49-F238E27FC236}">
                <a16:creationId xmlns:a16="http://schemas.microsoft.com/office/drawing/2014/main" id="{D29FF262-AC1E-F459-82A2-1CF39F844955}"/>
              </a:ext>
            </a:extLst>
          </p:cNvPr>
          <p:cNvSpPr txBox="1"/>
          <p:nvPr/>
        </p:nvSpPr>
        <p:spPr>
          <a:xfrm>
            <a:off x="3219793" y="12380340"/>
            <a:ext cx="802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/>
              <a:t>Balzagette</a:t>
            </a:r>
            <a:r>
              <a:rPr lang="en-GB" sz="900" dirty="0"/>
              <a:t> importance</a:t>
            </a:r>
          </a:p>
        </p:txBody>
      </p:sp>
      <p:sp>
        <p:nvSpPr>
          <p:cNvPr id="1029" name="TextBox 1028">
            <a:extLst>
              <a:ext uri="{FF2B5EF4-FFF2-40B4-BE49-F238E27FC236}">
                <a16:creationId xmlns:a16="http://schemas.microsoft.com/office/drawing/2014/main" id="{31298992-891C-4F79-05E7-4D1AA0DB29A3}"/>
              </a:ext>
            </a:extLst>
          </p:cNvPr>
          <p:cNvSpPr txBox="1"/>
          <p:nvPr/>
        </p:nvSpPr>
        <p:spPr>
          <a:xfrm>
            <a:off x="3626915" y="10973795"/>
            <a:ext cx="802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significance of John Snow</a:t>
            </a:r>
          </a:p>
        </p:txBody>
      </p:sp>
      <p:cxnSp>
        <p:nvCxnSpPr>
          <p:cNvPr id="1032" name="Straight Connector 1031">
            <a:extLst>
              <a:ext uri="{FF2B5EF4-FFF2-40B4-BE49-F238E27FC236}">
                <a16:creationId xmlns:a16="http://schemas.microsoft.com/office/drawing/2014/main" id="{37A12E1D-765D-6B2E-A610-82D8C42F057E}"/>
              </a:ext>
            </a:extLst>
          </p:cNvPr>
          <p:cNvCxnSpPr>
            <a:cxnSpLocks/>
          </p:cNvCxnSpPr>
          <p:nvPr/>
        </p:nvCxnSpPr>
        <p:spPr>
          <a:xfrm flipV="1">
            <a:off x="1358782" y="12033702"/>
            <a:ext cx="132960" cy="22178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B1131968-A2A9-9517-F5C9-FF17F2F6BE26}"/>
              </a:ext>
            </a:extLst>
          </p:cNvPr>
          <p:cNvCxnSpPr>
            <a:cxnSpLocks/>
          </p:cNvCxnSpPr>
          <p:nvPr/>
        </p:nvCxnSpPr>
        <p:spPr>
          <a:xfrm flipV="1">
            <a:off x="901230" y="11779145"/>
            <a:ext cx="171873" cy="233598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CD3DE4B5-3395-8905-81EF-811F82A47813}"/>
              </a:ext>
            </a:extLst>
          </p:cNvPr>
          <p:cNvCxnSpPr>
            <a:cxnSpLocks/>
          </p:cNvCxnSpPr>
          <p:nvPr/>
        </p:nvCxnSpPr>
        <p:spPr>
          <a:xfrm flipH="1">
            <a:off x="1333140" y="11209636"/>
            <a:ext cx="111497" cy="371591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3" name="TextBox 1062">
            <a:extLst>
              <a:ext uri="{FF2B5EF4-FFF2-40B4-BE49-F238E27FC236}">
                <a16:creationId xmlns:a16="http://schemas.microsoft.com/office/drawing/2014/main" id="{7EBF25EB-491C-8369-997D-D31455A827A6}"/>
              </a:ext>
            </a:extLst>
          </p:cNvPr>
          <p:cNvSpPr txBox="1"/>
          <p:nvPr/>
        </p:nvSpPr>
        <p:spPr>
          <a:xfrm>
            <a:off x="616090" y="12289775"/>
            <a:ext cx="110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Propaganda and Government</a:t>
            </a:r>
          </a:p>
        </p:txBody>
      </p:sp>
      <p:sp>
        <p:nvSpPr>
          <p:cNvPr id="1065" name="TextBox 1064">
            <a:extLst>
              <a:ext uri="{FF2B5EF4-FFF2-40B4-BE49-F238E27FC236}">
                <a16:creationId xmlns:a16="http://schemas.microsoft.com/office/drawing/2014/main" id="{7C2B8A8F-5BFE-2267-B1A9-B8D57BE23D23}"/>
              </a:ext>
            </a:extLst>
          </p:cNvPr>
          <p:cNvSpPr txBox="1"/>
          <p:nvPr/>
        </p:nvSpPr>
        <p:spPr>
          <a:xfrm>
            <a:off x="1820466" y="12314425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Suffragettes</a:t>
            </a:r>
          </a:p>
        </p:txBody>
      </p:sp>
      <p:sp>
        <p:nvSpPr>
          <p:cNvPr id="1068" name="TextBox 1067">
            <a:extLst>
              <a:ext uri="{FF2B5EF4-FFF2-40B4-BE49-F238E27FC236}">
                <a16:creationId xmlns:a16="http://schemas.microsoft.com/office/drawing/2014/main" id="{4A3E7E21-916A-2801-A12A-813DBB93FC80}"/>
              </a:ext>
            </a:extLst>
          </p:cNvPr>
          <p:cNvSpPr txBox="1"/>
          <p:nvPr/>
        </p:nvSpPr>
        <p:spPr>
          <a:xfrm>
            <a:off x="61803" y="11958615"/>
            <a:ext cx="110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WWI Impact on women</a:t>
            </a:r>
          </a:p>
        </p:txBody>
      </p:sp>
      <p:cxnSp>
        <p:nvCxnSpPr>
          <p:cNvPr id="1072" name="Straight Connector 1071">
            <a:extLst>
              <a:ext uri="{FF2B5EF4-FFF2-40B4-BE49-F238E27FC236}">
                <a16:creationId xmlns:a16="http://schemas.microsoft.com/office/drawing/2014/main" id="{094E5862-15BB-56E6-5A1B-BE0B0EF3C438}"/>
              </a:ext>
            </a:extLst>
          </p:cNvPr>
          <p:cNvCxnSpPr>
            <a:cxnSpLocks/>
          </p:cNvCxnSpPr>
          <p:nvPr/>
        </p:nvCxnSpPr>
        <p:spPr>
          <a:xfrm flipV="1">
            <a:off x="642111" y="11374620"/>
            <a:ext cx="128884" cy="17864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TextBox 1072">
            <a:extLst>
              <a:ext uri="{FF2B5EF4-FFF2-40B4-BE49-F238E27FC236}">
                <a16:creationId xmlns:a16="http://schemas.microsoft.com/office/drawing/2014/main" id="{A9670176-F8E1-BF36-B7F0-D4C6AC3D11CD}"/>
              </a:ext>
            </a:extLst>
          </p:cNvPr>
          <p:cNvSpPr txBox="1"/>
          <p:nvPr/>
        </p:nvSpPr>
        <p:spPr>
          <a:xfrm>
            <a:off x="9668" y="11343059"/>
            <a:ext cx="11071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Women’s </a:t>
            </a:r>
          </a:p>
          <a:p>
            <a:r>
              <a:rPr lang="en-GB" sz="900" dirty="0"/>
              <a:t>equality in </a:t>
            </a:r>
          </a:p>
          <a:p>
            <a:r>
              <a:rPr lang="en-GB" sz="900" dirty="0"/>
              <a:t>Britain</a:t>
            </a:r>
          </a:p>
        </p:txBody>
      </p:sp>
      <p:cxnSp>
        <p:nvCxnSpPr>
          <p:cNvPr id="1078" name="Straight Connector 1077">
            <a:extLst>
              <a:ext uri="{FF2B5EF4-FFF2-40B4-BE49-F238E27FC236}">
                <a16:creationId xmlns:a16="http://schemas.microsoft.com/office/drawing/2014/main" id="{845848D9-1797-72FD-C640-4E22533E3E3B}"/>
              </a:ext>
            </a:extLst>
          </p:cNvPr>
          <p:cNvCxnSpPr>
            <a:cxnSpLocks/>
          </p:cNvCxnSpPr>
          <p:nvPr/>
        </p:nvCxnSpPr>
        <p:spPr>
          <a:xfrm>
            <a:off x="6388177" y="16087071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1" name="Straight Connector 1080">
            <a:extLst>
              <a:ext uri="{FF2B5EF4-FFF2-40B4-BE49-F238E27FC236}">
                <a16:creationId xmlns:a16="http://schemas.microsoft.com/office/drawing/2014/main" id="{95CC296B-1277-47BC-D0EC-B7B4142F42C5}"/>
              </a:ext>
            </a:extLst>
          </p:cNvPr>
          <p:cNvCxnSpPr>
            <a:cxnSpLocks/>
          </p:cNvCxnSpPr>
          <p:nvPr/>
        </p:nvCxnSpPr>
        <p:spPr>
          <a:xfrm>
            <a:off x="6284014" y="16722518"/>
            <a:ext cx="0" cy="28800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2FAF4247-1AEE-3E76-2082-3C104C27A2DA}"/>
              </a:ext>
            </a:extLst>
          </p:cNvPr>
          <p:cNvCxnSpPr>
            <a:cxnSpLocks/>
          </p:cNvCxnSpPr>
          <p:nvPr/>
        </p:nvCxnSpPr>
        <p:spPr>
          <a:xfrm flipV="1">
            <a:off x="5591334" y="9824150"/>
            <a:ext cx="6515" cy="27963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TextBox 237">
            <a:extLst>
              <a:ext uri="{FF2B5EF4-FFF2-40B4-BE49-F238E27FC236}">
                <a16:creationId xmlns:a16="http://schemas.microsoft.com/office/drawing/2014/main" id="{89E2AEEF-A21F-E08A-29AF-5B63D4BAC268}"/>
              </a:ext>
            </a:extLst>
          </p:cNvPr>
          <p:cNvSpPr txBox="1"/>
          <p:nvPr/>
        </p:nvSpPr>
        <p:spPr>
          <a:xfrm>
            <a:off x="5052272" y="10071107"/>
            <a:ext cx="1029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Holocaust</a:t>
            </a:r>
          </a:p>
        </p:txBody>
      </p:sp>
      <p:pic>
        <p:nvPicPr>
          <p:cNvPr id="255" name="Picture 254">
            <a:extLst>
              <a:ext uri="{FF2B5EF4-FFF2-40B4-BE49-F238E27FC236}">
                <a16:creationId xmlns:a16="http://schemas.microsoft.com/office/drawing/2014/main" id="{6AB761F2-28DD-5DB3-AC51-2F6BD49D0A9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104324" y="12283066"/>
            <a:ext cx="237759" cy="237759"/>
          </a:xfrm>
          <a:prstGeom prst="rect">
            <a:avLst/>
          </a:prstGeom>
        </p:spPr>
      </p:pic>
      <p:pic>
        <p:nvPicPr>
          <p:cNvPr id="257" name="Picture 256">
            <a:extLst>
              <a:ext uri="{FF2B5EF4-FFF2-40B4-BE49-F238E27FC236}">
                <a16:creationId xmlns:a16="http://schemas.microsoft.com/office/drawing/2014/main" id="{7460E5C9-2DB4-1513-2F31-CD717E5C298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352705" y="10826909"/>
            <a:ext cx="237759" cy="237759"/>
          </a:xfrm>
          <a:prstGeom prst="rect">
            <a:avLst/>
          </a:prstGeom>
        </p:spPr>
      </p:pic>
      <p:pic>
        <p:nvPicPr>
          <p:cNvPr id="260" name="Picture 259">
            <a:extLst>
              <a:ext uri="{FF2B5EF4-FFF2-40B4-BE49-F238E27FC236}">
                <a16:creationId xmlns:a16="http://schemas.microsoft.com/office/drawing/2014/main" id="{1B730428-EBEE-5571-37BE-17CA1CB8A8D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574194" y="11296466"/>
            <a:ext cx="237759" cy="237759"/>
          </a:xfrm>
          <a:prstGeom prst="rect">
            <a:avLst/>
          </a:prstGeom>
        </p:spPr>
      </p:pic>
      <p:pic>
        <p:nvPicPr>
          <p:cNvPr id="277" name="Graphic 276" descr="User Crown Female with solid fill">
            <a:extLst>
              <a:ext uri="{FF2B5EF4-FFF2-40B4-BE49-F238E27FC236}">
                <a16:creationId xmlns:a16="http://schemas.microsoft.com/office/drawing/2014/main" id="{45BFE81F-E3EE-0AFA-966E-282F40C9FB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74958" y="11498876"/>
            <a:ext cx="207897" cy="207897"/>
          </a:xfrm>
          <a:prstGeom prst="rect">
            <a:avLst/>
          </a:prstGeom>
        </p:spPr>
      </p:pic>
      <p:pic>
        <p:nvPicPr>
          <p:cNvPr id="281" name="Graphic 280" descr="User Crown Female with solid fill">
            <a:extLst>
              <a:ext uri="{FF2B5EF4-FFF2-40B4-BE49-F238E27FC236}">
                <a16:creationId xmlns:a16="http://schemas.microsoft.com/office/drawing/2014/main" id="{5AE65CD3-0762-EF25-4BAD-F9092C2143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93912" y="14568064"/>
            <a:ext cx="207897" cy="207897"/>
          </a:xfrm>
          <a:prstGeom prst="rect">
            <a:avLst/>
          </a:prstGeom>
        </p:spPr>
      </p:pic>
      <p:pic>
        <p:nvPicPr>
          <p:cNvPr id="286" name="Graphic 285" descr="Fencing with solid fill">
            <a:extLst>
              <a:ext uri="{FF2B5EF4-FFF2-40B4-BE49-F238E27FC236}">
                <a16:creationId xmlns:a16="http://schemas.microsoft.com/office/drawing/2014/main" id="{9EDEE9D5-56CA-1803-4EC0-6E3B2AA4582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42163" y="12123374"/>
            <a:ext cx="211682" cy="211682"/>
          </a:xfrm>
          <a:prstGeom prst="rect">
            <a:avLst/>
          </a:prstGeom>
        </p:spPr>
      </p:pic>
      <p:pic>
        <p:nvPicPr>
          <p:cNvPr id="305" name="Graphic 304" descr="User Crown Female with solid fill">
            <a:extLst>
              <a:ext uri="{FF2B5EF4-FFF2-40B4-BE49-F238E27FC236}">
                <a16:creationId xmlns:a16="http://schemas.microsoft.com/office/drawing/2014/main" id="{80405A29-8D45-AD8E-6500-FBA1AD99E4A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71752" y="14176693"/>
            <a:ext cx="207897" cy="207897"/>
          </a:xfrm>
          <a:prstGeom prst="rect">
            <a:avLst/>
          </a:prstGeom>
        </p:spPr>
      </p:pic>
      <p:pic>
        <p:nvPicPr>
          <p:cNvPr id="306" name="Graphic 305" descr="User Crown Female with solid fill">
            <a:extLst>
              <a:ext uri="{FF2B5EF4-FFF2-40B4-BE49-F238E27FC236}">
                <a16:creationId xmlns:a16="http://schemas.microsoft.com/office/drawing/2014/main" id="{4C16967B-65B7-EF0A-DA68-1D0F096946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69084" y="13573005"/>
            <a:ext cx="207897" cy="207897"/>
          </a:xfrm>
          <a:prstGeom prst="rect">
            <a:avLst/>
          </a:prstGeom>
        </p:spPr>
      </p:pic>
      <p:pic>
        <p:nvPicPr>
          <p:cNvPr id="308" name="Graphic 307" descr="Users with solid fill">
            <a:extLst>
              <a:ext uri="{FF2B5EF4-FFF2-40B4-BE49-F238E27FC236}">
                <a16:creationId xmlns:a16="http://schemas.microsoft.com/office/drawing/2014/main" id="{05F8644B-720E-271B-7B76-D3D8E4584E0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630769" y="10245199"/>
            <a:ext cx="229765" cy="229765"/>
          </a:xfrm>
          <a:prstGeom prst="rect">
            <a:avLst/>
          </a:prstGeom>
        </p:spPr>
      </p:pic>
      <p:pic>
        <p:nvPicPr>
          <p:cNvPr id="310" name="Picture 309">
            <a:extLst>
              <a:ext uri="{FF2B5EF4-FFF2-40B4-BE49-F238E27FC236}">
                <a16:creationId xmlns:a16="http://schemas.microsoft.com/office/drawing/2014/main" id="{9BDBB955-D610-E7DC-2B1B-ECAD85CF9BF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22235" y="10320327"/>
            <a:ext cx="237759" cy="237759"/>
          </a:xfrm>
          <a:prstGeom prst="rect">
            <a:avLst/>
          </a:prstGeom>
        </p:spPr>
      </p:pic>
      <p:pic>
        <p:nvPicPr>
          <p:cNvPr id="313" name="Graphic 312" descr="User Crown Female with solid fill">
            <a:extLst>
              <a:ext uri="{FF2B5EF4-FFF2-40B4-BE49-F238E27FC236}">
                <a16:creationId xmlns:a16="http://schemas.microsoft.com/office/drawing/2014/main" id="{EFB2B643-8FE1-AC98-14D9-FEF0871BA2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6274" y="10056900"/>
            <a:ext cx="189293" cy="189293"/>
          </a:xfrm>
          <a:prstGeom prst="rect">
            <a:avLst/>
          </a:prstGeom>
        </p:spPr>
      </p:pic>
      <p:pic>
        <p:nvPicPr>
          <p:cNvPr id="314" name="Graphic 313" descr="Users with solid fill">
            <a:extLst>
              <a:ext uri="{FF2B5EF4-FFF2-40B4-BE49-F238E27FC236}">
                <a16:creationId xmlns:a16="http://schemas.microsoft.com/office/drawing/2014/main" id="{5BA4B142-AF75-DFCE-6B97-A4BAF15C0F1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596600" y="12600578"/>
            <a:ext cx="229765" cy="229765"/>
          </a:xfrm>
          <a:prstGeom prst="rect">
            <a:avLst/>
          </a:prstGeom>
        </p:spPr>
      </p:pic>
      <p:pic>
        <p:nvPicPr>
          <p:cNvPr id="317" name="Graphic 316" descr="User Crown Female with solid fill">
            <a:extLst>
              <a:ext uri="{FF2B5EF4-FFF2-40B4-BE49-F238E27FC236}">
                <a16:creationId xmlns:a16="http://schemas.microsoft.com/office/drawing/2014/main" id="{ADFA386B-76E9-2D5D-9F9D-B4357D1C84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5989" y="11192462"/>
            <a:ext cx="207897" cy="207897"/>
          </a:xfrm>
          <a:prstGeom prst="rect">
            <a:avLst/>
          </a:prstGeom>
        </p:spPr>
      </p:pic>
      <p:sp>
        <p:nvSpPr>
          <p:cNvPr id="321" name="TextBox 320">
            <a:extLst>
              <a:ext uri="{FF2B5EF4-FFF2-40B4-BE49-F238E27FC236}">
                <a16:creationId xmlns:a16="http://schemas.microsoft.com/office/drawing/2014/main" id="{8B32C2AE-3595-91A5-9CF1-CED606D683AA}"/>
              </a:ext>
            </a:extLst>
          </p:cNvPr>
          <p:cNvSpPr txBox="1"/>
          <p:nvPr/>
        </p:nvSpPr>
        <p:spPr>
          <a:xfrm>
            <a:off x="5531095" y="8549268"/>
            <a:ext cx="12627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 War</a:t>
            </a:r>
            <a:endParaRPr lang="en-GB" sz="1600" b="1" dirty="0"/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577505B8-0949-C9CD-7008-A8F05AC83248}"/>
              </a:ext>
            </a:extLst>
          </p:cNvPr>
          <p:cNvCxnSpPr>
            <a:cxnSpLocks/>
          </p:cNvCxnSpPr>
          <p:nvPr/>
        </p:nvCxnSpPr>
        <p:spPr>
          <a:xfrm flipH="1">
            <a:off x="6019248" y="8876744"/>
            <a:ext cx="7224" cy="546480"/>
          </a:xfrm>
          <a:prstGeom prst="line">
            <a:avLst/>
          </a:prstGeom>
          <a:ln w="19050">
            <a:solidFill>
              <a:schemeClr val="tx1"/>
            </a:solidFill>
            <a:prstDash val="sys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3ACE9369-6A1C-9583-EB7D-0C86997AA8A4}"/>
              </a:ext>
            </a:extLst>
          </p:cNvPr>
          <p:cNvSpPr txBox="1"/>
          <p:nvPr/>
        </p:nvSpPr>
        <p:spPr>
          <a:xfrm>
            <a:off x="6065288" y="8990949"/>
            <a:ext cx="1029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Potsdam Conference</a:t>
            </a: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2C1E903C-0E33-3AE5-45C7-EA34B9CAC2ED}"/>
              </a:ext>
            </a:extLst>
          </p:cNvPr>
          <p:cNvSpPr txBox="1"/>
          <p:nvPr/>
        </p:nvSpPr>
        <p:spPr>
          <a:xfrm>
            <a:off x="6222998" y="10071818"/>
            <a:ext cx="1029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Iron Curtain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DBB0967A-0687-8415-A105-E500A3911FE6}"/>
              </a:ext>
            </a:extLst>
          </p:cNvPr>
          <p:cNvSpPr txBox="1"/>
          <p:nvPr/>
        </p:nvSpPr>
        <p:spPr>
          <a:xfrm>
            <a:off x="6949379" y="10112483"/>
            <a:ext cx="1029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Berlin Blockade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454DDCFE-E790-6591-8424-36B0382B4179}"/>
              </a:ext>
            </a:extLst>
          </p:cNvPr>
          <p:cNvSpPr txBox="1"/>
          <p:nvPr/>
        </p:nvSpPr>
        <p:spPr>
          <a:xfrm>
            <a:off x="6865758" y="8998278"/>
            <a:ext cx="10299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End of Cold War</a:t>
            </a:r>
          </a:p>
        </p:txBody>
      </p: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6C5883E6-2B45-53BF-7019-FBFB80C10BF2}"/>
              </a:ext>
            </a:extLst>
          </p:cNvPr>
          <p:cNvCxnSpPr>
            <a:cxnSpLocks/>
          </p:cNvCxnSpPr>
          <p:nvPr/>
        </p:nvCxnSpPr>
        <p:spPr>
          <a:xfrm flipV="1">
            <a:off x="6595030" y="9823875"/>
            <a:ext cx="6515" cy="27963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A4768C93-01F7-25FD-664A-83022C14C7C6}"/>
              </a:ext>
            </a:extLst>
          </p:cNvPr>
          <p:cNvCxnSpPr>
            <a:cxnSpLocks/>
          </p:cNvCxnSpPr>
          <p:nvPr/>
        </p:nvCxnSpPr>
        <p:spPr>
          <a:xfrm flipV="1">
            <a:off x="7335356" y="9816693"/>
            <a:ext cx="6515" cy="279636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F7B46B57-579E-278D-7E50-44D8536A743D}"/>
              </a:ext>
            </a:extLst>
          </p:cNvPr>
          <p:cNvCxnSpPr>
            <a:cxnSpLocks/>
          </p:cNvCxnSpPr>
          <p:nvPr/>
        </p:nvCxnSpPr>
        <p:spPr>
          <a:xfrm>
            <a:off x="6709646" y="9340622"/>
            <a:ext cx="0" cy="308940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EB7232BA-84D2-D9DA-819C-C5D0255C4049}"/>
              </a:ext>
            </a:extLst>
          </p:cNvPr>
          <p:cNvCxnSpPr>
            <a:cxnSpLocks/>
          </p:cNvCxnSpPr>
          <p:nvPr/>
        </p:nvCxnSpPr>
        <p:spPr>
          <a:xfrm>
            <a:off x="7538643" y="9288616"/>
            <a:ext cx="0" cy="239379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9" name="Graphic 348" descr="Fencing with solid fill">
            <a:extLst>
              <a:ext uri="{FF2B5EF4-FFF2-40B4-BE49-F238E27FC236}">
                <a16:creationId xmlns:a16="http://schemas.microsoft.com/office/drawing/2014/main" id="{D5EF737E-D5B1-4BC7-ACD7-ECCAE0E2A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830576" y="10207049"/>
            <a:ext cx="207897" cy="207897"/>
          </a:xfrm>
          <a:prstGeom prst="rect">
            <a:avLst/>
          </a:prstGeom>
        </p:spPr>
      </p:pic>
      <p:pic>
        <p:nvPicPr>
          <p:cNvPr id="350" name="Graphic 349" descr="Fencing with solid fill">
            <a:extLst>
              <a:ext uri="{FF2B5EF4-FFF2-40B4-BE49-F238E27FC236}">
                <a16:creationId xmlns:a16="http://schemas.microsoft.com/office/drawing/2014/main" id="{38F9C2E9-4E3E-D703-4BA3-F506ECF58AD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55359" y="9141486"/>
            <a:ext cx="207897" cy="207897"/>
          </a:xfrm>
          <a:prstGeom prst="rect">
            <a:avLst/>
          </a:prstGeom>
        </p:spPr>
      </p:pic>
      <p:pic>
        <p:nvPicPr>
          <p:cNvPr id="356" name="Graphic 355" descr="Users with solid fill">
            <a:extLst>
              <a:ext uri="{FF2B5EF4-FFF2-40B4-BE49-F238E27FC236}">
                <a16:creationId xmlns:a16="http://schemas.microsoft.com/office/drawing/2014/main" id="{6F376989-119A-1A8D-1979-4EAC1EC8E2F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6803575" y="9212039"/>
            <a:ext cx="229765" cy="229765"/>
          </a:xfrm>
          <a:prstGeom prst="rect">
            <a:avLst/>
          </a:prstGeom>
        </p:spPr>
      </p:pic>
      <p:pic>
        <p:nvPicPr>
          <p:cNvPr id="360" name="Graphic 359" descr="User Crown Female with solid fill">
            <a:extLst>
              <a:ext uri="{FF2B5EF4-FFF2-40B4-BE49-F238E27FC236}">
                <a16:creationId xmlns:a16="http://schemas.microsoft.com/office/drawing/2014/main" id="{39BD9061-98E1-1827-B62C-AE8BE7ECF48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17347" y="10272807"/>
            <a:ext cx="189293" cy="189293"/>
          </a:xfrm>
          <a:prstGeom prst="rect">
            <a:avLst/>
          </a:prstGeom>
        </p:spPr>
      </p:pic>
      <p:pic>
        <p:nvPicPr>
          <p:cNvPr id="364" name="Graphic 363" descr="User Crown Female with solid fill">
            <a:extLst>
              <a:ext uri="{FF2B5EF4-FFF2-40B4-BE49-F238E27FC236}">
                <a16:creationId xmlns:a16="http://schemas.microsoft.com/office/drawing/2014/main" id="{EC67EE9D-6912-930D-4E37-5EA27D88A0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82967" y="10328570"/>
            <a:ext cx="189293" cy="189293"/>
          </a:xfrm>
          <a:prstGeom prst="rect">
            <a:avLst/>
          </a:prstGeom>
        </p:spPr>
      </p:pic>
      <p:pic>
        <p:nvPicPr>
          <p:cNvPr id="384" name="Graphic 383" descr="User Crown Female with solid fill">
            <a:extLst>
              <a:ext uri="{FF2B5EF4-FFF2-40B4-BE49-F238E27FC236}">
                <a16:creationId xmlns:a16="http://schemas.microsoft.com/office/drawing/2014/main" id="{107DE877-2D16-B74A-96A9-5E3EB8232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01399" y="13109705"/>
            <a:ext cx="207897" cy="207897"/>
          </a:xfrm>
          <a:prstGeom prst="rect">
            <a:avLst/>
          </a:prstGeom>
        </p:spPr>
      </p:pic>
      <p:pic>
        <p:nvPicPr>
          <p:cNvPr id="385" name="Graphic 384" descr="Fencing with solid fill">
            <a:extLst>
              <a:ext uri="{FF2B5EF4-FFF2-40B4-BE49-F238E27FC236}">
                <a16:creationId xmlns:a16="http://schemas.microsoft.com/office/drawing/2014/main" id="{3D2683B6-34F5-40F4-710C-F97D9D1B2AE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235540" y="12679354"/>
            <a:ext cx="211682" cy="211682"/>
          </a:xfrm>
          <a:prstGeom prst="rect">
            <a:avLst/>
          </a:prstGeom>
        </p:spPr>
      </p:pic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16C25037-9DD6-8718-E0AF-E865424BABCF}"/>
              </a:ext>
            </a:extLst>
          </p:cNvPr>
          <p:cNvCxnSpPr>
            <a:cxnSpLocks/>
          </p:cNvCxnSpPr>
          <p:nvPr/>
        </p:nvCxnSpPr>
        <p:spPr>
          <a:xfrm flipH="1" flipV="1">
            <a:off x="8459410" y="9119908"/>
            <a:ext cx="258545" cy="225304"/>
          </a:xfrm>
          <a:prstGeom prst="line">
            <a:avLst/>
          </a:prstGeom>
          <a:ln w="19050">
            <a:solidFill>
              <a:srgbClr val="CC66FF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Box 386">
            <a:extLst>
              <a:ext uri="{FF2B5EF4-FFF2-40B4-BE49-F238E27FC236}">
                <a16:creationId xmlns:a16="http://schemas.microsoft.com/office/drawing/2014/main" id="{4F58F9D0-FAEC-DED7-A658-F1EA0CCA1496}"/>
              </a:ext>
            </a:extLst>
          </p:cNvPr>
          <p:cNvSpPr txBox="1"/>
          <p:nvPr/>
        </p:nvSpPr>
        <p:spPr>
          <a:xfrm>
            <a:off x="8706255" y="9199025"/>
            <a:ext cx="7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Black Power Movement</a:t>
            </a:r>
          </a:p>
        </p:txBody>
      </p:sp>
      <p:pic>
        <p:nvPicPr>
          <p:cNvPr id="388" name="Graphic 387" descr="Users with solid fill">
            <a:extLst>
              <a:ext uri="{FF2B5EF4-FFF2-40B4-BE49-F238E27FC236}">
                <a16:creationId xmlns:a16="http://schemas.microsoft.com/office/drawing/2014/main" id="{57579274-F858-5249-641B-8A8659D6BEE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326149" y="9331652"/>
            <a:ext cx="229765" cy="229765"/>
          </a:xfrm>
          <a:prstGeom prst="rect">
            <a:avLst/>
          </a:prstGeom>
        </p:spPr>
      </p:pic>
      <p:pic>
        <p:nvPicPr>
          <p:cNvPr id="389" name="Picture 2" descr="Y7 Kenilworth Castle Trip - Wood Green Academy">
            <a:extLst>
              <a:ext uri="{FF2B5EF4-FFF2-40B4-BE49-F238E27FC236}">
                <a16:creationId xmlns:a16="http://schemas.microsoft.com/office/drawing/2014/main" id="{DDA40E9D-C4ED-E425-1F1E-C22E61FD4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106" y="17162570"/>
            <a:ext cx="856408" cy="38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1" name="TextBox 390">
            <a:extLst>
              <a:ext uri="{FF2B5EF4-FFF2-40B4-BE49-F238E27FC236}">
                <a16:creationId xmlns:a16="http://schemas.microsoft.com/office/drawing/2014/main" id="{6B866626-C199-B533-B9BF-202131F681E2}"/>
              </a:ext>
            </a:extLst>
          </p:cNvPr>
          <p:cNvSpPr txBox="1"/>
          <p:nvPr/>
        </p:nvSpPr>
        <p:spPr>
          <a:xfrm>
            <a:off x="5997260" y="17091791"/>
            <a:ext cx="1107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decline of the Roman Empire</a:t>
            </a:r>
          </a:p>
        </p:txBody>
      </p:sp>
      <p:sp>
        <p:nvSpPr>
          <p:cNvPr id="392" name="TextBox 391">
            <a:extLst>
              <a:ext uri="{FF2B5EF4-FFF2-40B4-BE49-F238E27FC236}">
                <a16:creationId xmlns:a16="http://schemas.microsoft.com/office/drawing/2014/main" id="{6DFDC289-7700-73B6-0471-E29283CDE6A9}"/>
              </a:ext>
            </a:extLst>
          </p:cNvPr>
          <p:cNvSpPr txBox="1"/>
          <p:nvPr/>
        </p:nvSpPr>
        <p:spPr>
          <a:xfrm>
            <a:off x="5697303" y="15834675"/>
            <a:ext cx="11071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The Roman Empire</a:t>
            </a:r>
          </a:p>
        </p:txBody>
      </p:sp>
      <p:pic>
        <p:nvPicPr>
          <p:cNvPr id="393" name="Graphic 392" descr="User Crown Female with solid fill">
            <a:extLst>
              <a:ext uri="{FF2B5EF4-FFF2-40B4-BE49-F238E27FC236}">
                <a16:creationId xmlns:a16="http://schemas.microsoft.com/office/drawing/2014/main" id="{777384A7-1828-A4FD-8E59-B791D6AEA7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42768" y="15657189"/>
            <a:ext cx="207897" cy="207897"/>
          </a:xfrm>
          <a:prstGeom prst="rect">
            <a:avLst/>
          </a:prstGeom>
        </p:spPr>
      </p:pic>
      <p:pic>
        <p:nvPicPr>
          <p:cNvPr id="395" name="Graphic 394" descr="Fencing with solid fill">
            <a:extLst>
              <a:ext uri="{FF2B5EF4-FFF2-40B4-BE49-F238E27FC236}">
                <a16:creationId xmlns:a16="http://schemas.microsoft.com/office/drawing/2014/main" id="{8AED3FBB-EF32-588A-BCD8-F051B164182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75806" y="16903520"/>
            <a:ext cx="207897" cy="207897"/>
          </a:xfrm>
          <a:prstGeom prst="rect">
            <a:avLst/>
          </a:prstGeom>
        </p:spPr>
      </p:pic>
      <p:pic>
        <p:nvPicPr>
          <p:cNvPr id="396" name="Picture 4">
            <a:extLst>
              <a:ext uri="{FF2B5EF4-FFF2-40B4-BE49-F238E27FC236}">
                <a16:creationId xmlns:a16="http://schemas.microsoft.com/office/drawing/2014/main" id="{9FB2D220-0DE7-23F8-0D7E-7C3D1FA0F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2" y="1831570"/>
            <a:ext cx="1238624" cy="250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" name="Rectangle 396">
            <a:extLst>
              <a:ext uri="{FF2B5EF4-FFF2-40B4-BE49-F238E27FC236}">
                <a16:creationId xmlns:a16="http://schemas.microsoft.com/office/drawing/2014/main" id="{36BEC37D-D534-9683-EC28-6247ED231467}"/>
              </a:ext>
            </a:extLst>
          </p:cNvPr>
          <p:cNvSpPr/>
          <p:nvPr/>
        </p:nvSpPr>
        <p:spPr>
          <a:xfrm>
            <a:off x="1567071" y="1953878"/>
            <a:ext cx="2210169" cy="3688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900" b="1" dirty="0">
                <a:solidFill>
                  <a:srgbClr val="175A68"/>
                </a:solidFill>
              </a:rPr>
              <a:t>Paper 1: </a:t>
            </a:r>
            <a:r>
              <a:rPr lang="en-GB" sz="900" dirty="0">
                <a:solidFill>
                  <a:srgbClr val="175A68"/>
                </a:solidFill>
              </a:rPr>
              <a:t>Understanding the Modern World</a:t>
            </a:r>
          </a:p>
          <a:p>
            <a:r>
              <a:rPr lang="en-GB" sz="900" b="1" dirty="0">
                <a:solidFill>
                  <a:srgbClr val="FF00FF"/>
                </a:solidFill>
              </a:rPr>
              <a:t>Paper 2:</a:t>
            </a:r>
            <a:r>
              <a:rPr lang="en-GB" sz="900" dirty="0">
                <a:solidFill>
                  <a:srgbClr val="FF00FF"/>
                </a:solidFill>
              </a:rPr>
              <a:t> Shaping the Nation</a:t>
            </a:r>
          </a:p>
        </p:txBody>
      </p:sp>
      <p:pic>
        <p:nvPicPr>
          <p:cNvPr id="398" name="Graphic 397" descr="Checklist with solid fill">
            <a:extLst>
              <a:ext uri="{FF2B5EF4-FFF2-40B4-BE49-F238E27FC236}">
                <a16:creationId xmlns:a16="http://schemas.microsoft.com/office/drawing/2014/main" id="{8DB9EEB7-7BE3-EAA5-4381-781060ED6A17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1330741" y="2306654"/>
            <a:ext cx="549866" cy="549866"/>
          </a:xfrm>
          <a:prstGeom prst="rect">
            <a:avLst/>
          </a:prstGeom>
        </p:spPr>
      </p:pic>
      <p:pic>
        <p:nvPicPr>
          <p:cNvPr id="400" name="Picture 8" descr="Home - Black Country Living Museum">
            <a:extLst>
              <a:ext uri="{FF2B5EF4-FFF2-40B4-BE49-F238E27FC236}">
                <a16:creationId xmlns:a16="http://schemas.microsoft.com/office/drawing/2014/main" id="{C724A75A-8D2E-B99A-CA73-A2E4B89E3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305" y="10832047"/>
            <a:ext cx="1430018" cy="32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91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53D0775D14034C8CAE2E8D50172C79" ma:contentTypeVersion="14" ma:contentTypeDescription="Create a new document." ma:contentTypeScope="" ma:versionID="9bbfe2910e1fd45e19cb966306af47c8">
  <xsd:schema xmlns:xsd="http://www.w3.org/2001/XMLSchema" xmlns:xs="http://www.w3.org/2001/XMLSchema" xmlns:p="http://schemas.microsoft.com/office/2006/metadata/properties" xmlns:ns2="29af4307-5167-4e57-83e4-faec71f3413d" xmlns:ns3="0f8d1475-4286-4cc1-bd4b-a57a288d882c" targetNamespace="http://schemas.microsoft.com/office/2006/metadata/properties" ma:root="true" ma:fieldsID="04cb98f2a19055456c3e37a7a4cd62f8" ns2:_="" ns3:_="">
    <xsd:import namespace="29af4307-5167-4e57-83e4-faec71f3413d"/>
    <xsd:import namespace="0f8d1475-4286-4cc1-bd4b-a57a288d88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af4307-5167-4e57-83e4-faec71f34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3dd4238-02e9-43e5-8c39-62389a2305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d1475-4286-4cc1-bd4b-a57a288d882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10c53845-1989-42e4-a01f-2523baeddcb3}" ma:internalName="TaxCatchAll" ma:showField="CatchAllData" ma:web="0f8d1475-4286-4cc1-bd4b-a57a288d88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af4307-5167-4e57-83e4-faec71f3413d">
      <Terms xmlns="http://schemas.microsoft.com/office/infopath/2007/PartnerControls"/>
    </lcf76f155ced4ddcb4097134ff3c332f>
    <TaxCatchAll xmlns="0f8d1475-4286-4cc1-bd4b-a57a288d882c" xsi:nil="true"/>
  </documentManagement>
</p:properties>
</file>

<file path=customXml/itemProps1.xml><?xml version="1.0" encoding="utf-8"?>
<ds:datastoreItem xmlns:ds="http://schemas.openxmlformats.org/officeDocument/2006/customXml" ds:itemID="{47DF79AB-4E7B-404C-A6A0-DE38E6858EC3}"/>
</file>

<file path=customXml/itemProps2.xml><?xml version="1.0" encoding="utf-8"?>
<ds:datastoreItem xmlns:ds="http://schemas.openxmlformats.org/officeDocument/2006/customXml" ds:itemID="{3DB7C1BE-FFE3-406E-BD34-C3A2692988C3}"/>
</file>

<file path=customXml/itemProps3.xml><?xml version="1.0" encoding="utf-8"?>
<ds:datastoreItem xmlns:ds="http://schemas.openxmlformats.org/officeDocument/2006/customXml" ds:itemID="{7E9E88C5-FB3B-4C7B-A694-E194B8B6917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17784</TotalTime>
  <Words>436</Words>
  <Application>Microsoft Office PowerPoint</Application>
  <PresentationFormat>Custom</PresentationFormat>
  <Paragraphs>154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Euphemia</vt:lpstr>
      <vt:lpstr>Microsoft New Tai Lue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SGI</dc:creator>
  <cp:lastModifiedBy>Shahira Giani</cp:lastModifiedBy>
  <cp:revision>433</cp:revision>
  <cp:lastPrinted>2021-06-30T05:30:47Z</cp:lastPrinted>
  <dcterms:created xsi:type="dcterms:W3CDTF">2018-02-08T08:28:53Z</dcterms:created>
  <dcterms:modified xsi:type="dcterms:W3CDTF">2023-09-16T23:11:41Z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0x010100DC53D0775D14034C8CAE2E8D50172C79</vt:lpwstr>
  </property>
</Properties>
</file>